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25"/>
  </p:notesMasterIdLst>
  <p:sldIdLst>
    <p:sldId id="298" r:id="rId2"/>
    <p:sldId id="291" r:id="rId3"/>
    <p:sldId id="294" r:id="rId4"/>
    <p:sldId id="299" r:id="rId5"/>
    <p:sldId id="348" r:id="rId6"/>
    <p:sldId id="351" r:id="rId7"/>
    <p:sldId id="364" r:id="rId8"/>
    <p:sldId id="366" r:id="rId9"/>
    <p:sldId id="367" r:id="rId10"/>
    <p:sldId id="304" r:id="rId11"/>
    <p:sldId id="359" r:id="rId12"/>
    <p:sldId id="362" r:id="rId13"/>
    <p:sldId id="363" r:id="rId14"/>
    <p:sldId id="355" r:id="rId15"/>
    <p:sldId id="301" r:id="rId16"/>
    <p:sldId id="356" r:id="rId17"/>
    <p:sldId id="357" r:id="rId18"/>
    <p:sldId id="305" r:id="rId19"/>
    <p:sldId id="302" r:id="rId20"/>
    <p:sldId id="312" r:id="rId21"/>
    <p:sldId id="311" r:id="rId22"/>
    <p:sldId id="316" r:id="rId23"/>
    <p:sldId id="133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99" autoAdjust="0"/>
    <p:restoredTop sz="62041"/>
  </p:normalViewPr>
  <p:slideViewPr>
    <p:cSldViewPr snapToGrid="0">
      <p:cViewPr varScale="1">
        <p:scale>
          <a:sx n="77" d="100"/>
          <a:sy n="77" d="100"/>
        </p:scale>
        <p:origin x="19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525FCE-0F26-4480-BB31-F63370F925C2}" type="doc">
      <dgm:prSet loTypeId="urn:microsoft.com/office/officeart/2005/8/layout/hChevron3" loCatId="process" qsTypeId="urn:microsoft.com/office/officeart/2005/8/quickstyle/simple1" qsCatId="simple" csTypeId="urn:microsoft.com/office/officeart/2005/8/colors/accent2_5" csCatId="accent2" phldr="1"/>
      <dgm:spPr/>
    </dgm:pt>
    <dgm:pt modelId="{03FA4334-A19A-4D59-93C2-3377B4F5C98E}">
      <dgm:prSet phldrT="[Text]"/>
      <dgm:spPr/>
      <dgm:t>
        <a:bodyPr/>
        <a:lstStyle/>
        <a:p>
          <a:r>
            <a:rPr lang="en-US">
              <a:ln/>
            </a:rPr>
            <a:t>Date</a:t>
          </a:r>
        </a:p>
        <a:p>
          <a:r>
            <a:rPr lang="en-US">
              <a:ln/>
            </a:rPr>
            <a:t>Action Step</a:t>
          </a:r>
          <a:endParaRPr lang="en-US" dirty="0">
            <a:ln/>
          </a:endParaRPr>
        </a:p>
      </dgm:t>
    </dgm:pt>
    <dgm:pt modelId="{BDA74EF9-9B44-477A-A937-076FC3DA2D71}" type="parTrans" cxnId="{6A9AFF1A-3A0F-47AA-B4A0-81CA324F1C22}">
      <dgm:prSet/>
      <dgm:spPr/>
      <dgm:t>
        <a:bodyPr/>
        <a:lstStyle/>
        <a:p>
          <a:endParaRPr lang="en-US">
            <a:ln>
              <a:noFill/>
            </a:ln>
          </a:endParaRPr>
        </a:p>
      </dgm:t>
    </dgm:pt>
    <dgm:pt modelId="{EEADC635-7E89-4063-B390-99FAB5559353}" type="sibTrans" cxnId="{6A9AFF1A-3A0F-47AA-B4A0-81CA324F1C22}">
      <dgm:prSet/>
      <dgm:spPr/>
      <dgm:t>
        <a:bodyPr/>
        <a:lstStyle/>
        <a:p>
          <a:endParaRPr lang="en-US">
            <a:ln>
              <a:noFill/>
            </a:ln>
          </a:endParaRPr>
        </a:p>
      </dgm:t>
    </dgm:pt>
    <dgm:pt modelId="{7512BA5A-A570-42AF-A07D-8DEA00C47461}">
      <dgm:prSet phldrT="[Text]"/>
      <dgm:spPr/>
      <dgm:t>
        <a:bodyPr/>
        <a:lstStyle/>
        <a:p>
          <a:r>
            <a:rPr lang="en-US">
              <a:ln/>
            </a:rPr>
            <a:t>Date</a:t>
          </a:r>
        </a:p>
        <a:p>
          <a:r>
            <a:rPr lang="en-US">
              <a:ln/>
            </a:rPr>
            <a:t>Action Step</a:t>
          </a:r>
          <a:endParaRPr lang="en-US" dirty="0">
            <a:ln/>
          </a:endParaRPr>
        </a:p>
      </dgm:t>
    </dgm:pt>
    <dgm:pt modelId="{66A8F15F-1EE7-4842-A8CB-EFF465B84056}" type="parTrans" cxnId="{3484D15A-AF97-442E-AC74-6E2ABCC202C7}">
      <dgm:prSet/>
      <dgm:spPr/>
      <dgm:t>
        <a:bodyPr/>
        <a:lstStyle/>
        <a:p>
          <a:endParaRPr lang="en-US">
            <a:ln>
              <a:noFill/>
            </a:ln>
          </a:endParaRPr>
        </a:p>
      </dgm:t>
    </dgm:pt>
    <dgm:pt modelId="{9CFD955B-0390-45AE-AAB6-77AE1D485BF9}" type="sibTrans" cxnId="{3484D15A-AF97-442E-AC74-6E2ABCC202C7}">
      <dgm:prSet/>
      <dgm:spPr/>
      <dgm:t>
        <a:bodyPr/>
        <a:lstStyle/>
        <a:p>
          <a:endParaRPr lang="en-US">
            <a:ln>
              <a:noFill/>
            </a:ln>
          </a:endParaRPr>
        </a:p>
      </dgm:t>
    </dgm:pt>
    <dgm:pt modelId="{97B19FD0-CB0A-489D-BC65-3E6F1B6C19ED}">
      <dgm:prSet phldrT="[Text]"/>
      <dgm:spPr/>
      <dgm:t>
        <a:bodyPr/>
        <a:lstStyle/>
        <a:p>
          <a:r>
            <a:rPr lang="en-US">
              <a:ln/>
            </a:rPr>
            <a:t>Implementation</a:t>
          </a:r>
          <a:endParaRPr lang="en-US" dirty="0">
            <a:ln/>
          </a:endParaRPr>
        </a:p>
      </dgm:t>
    </dgm:pt>
    <dgm:pt modelId="{20A38314-2583-40CD-B6A7-D35F88D0B199}" type="parTrans" cxnId="{C517881A-8089-4578-BCE5-75AC01AD9FA7}">
      <dgm:prSet/>
      <dgm:spPr/>
      <dgm:t>
        <a:bodyPr/>
        <a:lstStyle/>
        <a:p>
          <a:endParaRPr lang="en-US">
            <a:ln>
              <a:noFill/>
            </a:ln>
          </a:endParaRPr>
        </a:p>
      </dgm:t>
    </dgm:pt>
    <dgm:pt modelId="{5A63DDF9-0667-4FA3-9D2B-6CF6122C1F2C}" type="sibTrans" cxnId="{C517881A-8089-4578-BCE5-75AC01AD9FA7}">
      <dgm:prSet/>
      <dgm:spPr/>
      <dgm:t>
        <a:bodyPr/>
        <a:lstStyle/>
        <a:p>
          <a:endParaRPr lang="en-US">
            <a:ln>
              <a:noFill/>
            </a:ln>
          </a:endParaRPr>
        </a:p>
      </dgm:t>
    </dgm:pt>
    <dgm:pt modelId="{352C3866-F741-412B-B567-2523BBD401E0}">
      <dgm:prSet phldrT="[Text]"/>
      <dgm:spPr/>
      <dgm:t>
        <a:bodyPr/>
        <a:lstStyle/>
        <a:p>
          <a:r>
            <a:rPr lang="en-US">
              <a:ln/>
            </a:rPr>
            <a:t>Date</a:t>
          </a:r>
        </a:p>
        <a:p>
          <a:r>
            <a:rPr lang="en-US">
              <a:ln/>
            </a:rPr>
            <a:t>Action Step</a:t>
          </a:r>
          <a:endParaRPr lang="en-US" dirty="0">
            <a:ln/>
          </a:endParaRPr>
        </a:p>
      </dgm:t>
    </dgm:pt>
    <dgm:pt modelId="{821EB701-D6E9-48E6-B678-F574FFEFBAA5}" type="parTrans" cxnId="{850054F4-FE8E-4B67-B44D-3803E64464AA}">
      <dgm:prSet/>
      <dgm:spPr/>
      <dgm:t>
        <a:bodyPr/>
        <a:lstStyle/>
        <a:p>
          <a:endParaRPr lang="en-US">
            <a:ln>
              <a:noFill/>
            </a:ln>
          </a:endParaRPr>
        </a:p>
      </dgm:t>
    </dgm:pt>
    <dgm:pt modelId="{8753B5DF-AFCF-4A23-9C21-17FE5D9EF531}" type="sibTrans" cxnId="{850054F4-FE8E-4B67-B44D-3803E64464AA}">
      <dgm:prSet/>
      <dgm:spPr/>
      <dgm:t>
        <a:bodyPr/>
        <a:lstStyle/>
        <a:p>
          <a:endParaRPr lang="en-US">
            <a:ln>
              <a:noFill/>
            </a:ln>
          </a:endParaRPr>
        </a:p>
      </dgm:t>
    </dgm:pt>
    <dgm:pt modelId="{E528E926-53D9-4557-B83D-448DF08EFFFA}" type="pres">
      <dgm:prSet presAssocID="{D6525FCE-0F26-4480-BB31-F63370F925C2}" presName="Name0" presStyleCnt="0">
        <dgm:presLayoutVars>
          <dgm:dir/>
          <dgm:resizeHandles val="exact"/>
        </dgm:presLayoutVars>
      </dgm:prSet>
      <dgm:spPr/>
    </dgm:pt>
    <dgm:pt modelId="{616084F6-B75B-4B64-9648-D8FD5D6AA578}" type="pres">
      <dgm:prSet presAssocID="{03FA4334-A19A-4D59-93C2-3377B4F5C98E}" presName="parTxOnly" presStyleLbl="node1" presStyleIdx="0" presStyleCnt="4">
        <dgm:presLayoutVars>
          <dgm:bulletEnabled val="1"/>
        </dgm:presLayoutVars>
      </dgm:prSet>
      <dgm:spPr/>
    </dgm:pt>
    <dgm:pt modelId="{D6551E1D-375F-41EC-8FF8-0E50E094CE56}" type="pres">
      <dgm:prSet presAssocID="{EEADC635-7E89-4063-B390-99FAB5559353}" presName="parSpace" presStyleCnt="0"/>
      <dgm:spPr/>
    </dgm:pt>
    <dgm:pt modelId="{E41D3E3E-3938-49F8-B509-411557E6D968}" type="pres">
      <dgm:prSet presAssocID="{7512BA5A-A570-42AF-A07D-8DEA00C47461}" presName="parTxOnly" presStyleLbl="node1" presStyleIdx="1" presStyleCnt="4">
        <dgm:presLayoutVars>
          <dgm:bulletEnabled val="1"/>
        </dgm:presLayoutVars>
      </dgm:prSet>
      <dgm:spPr/>
    </dgm:pt>
    <dgm:pt modelId="{8D5F3B3A-B5BA-4B3A-BB82-B32F1CBACEB1}" type="pres">
      <dgm:prSet presAssocID="{9CFD955B-0390-45AE-AAB6-77AE1D485BF9}" presName="parSpace" presStyleCnt="0"/>
      <dgm:spPr/>
    </dgm:pt>
    <dgm:pt modelId="{22E8DDFA-0F44-4C4C-88C7-7B381B2C1759}" type="pres">
      <dgm:prSet presAssocID="{352C3866-F741-412B-B567-2523BBD401E0}" presName="parTxOnly" presStyleLbl="node1" presStyleIdx="2" presStyleCnt="4">
        <dgm:presLayoutVars>
          <dgm:bulletEnabled val="1"/>
        </dgm:presLayoutVars>
      </dgm:prSet>
      <dgm:spPr/>
    </dgm:pt>
    <dgm:pt modelId="{116DEDEF-F4A8-40F8-871B-472F80683B2E}" type="pres">
      <dgm:prSet presAssocID="{8753B5DF-AFCF-4A23-9C21-17FE5D9EF531}" presName="parSpace" presStyleCnt="0"/>
      <dgm:spPr/>
    </dgm:pt>
    <dgm:pt modelId="{F0EDC92F-8D12-482A-92CD-2D3D4C8A6E38}" type="pres">
      <dgm:prSet presAssocID="{97B19FD0-CB0A-489D-BC65-3E6F1B6C19ED}" presName="parTxOnly" presStyleLbl="node1" presStyleIdx="3" presStyleCnt="4">
        <dgm:presLayoutVars>
          <dgm:bulletEnabled val="1"/>
        </dgm:presLayoutVars>
      </dgm:prSet>
      <dgm:spPr/>
    </dgm:pt>
  </dgm:ptLst>
  <dgm:cxnLst>
    <dgm:cxn modelId="{21B4DF02-B5BB-4D0B-8D67-11580273B813}" type="presOf" srcId="{7512BA5A-A570-42AF-A07D-8DEA00C47461}" destId="{E41D3E3E-3938-49F8-B509-411557E6D968}" srcOrd="0" destOrd="0" presId="urn:microsoft.com/office/officeart/2005/8/layout/hChevron3"/>
    <dgm:cxn modelId="{C517881A-8089-4578-BCE5-75AC01AD9FA7}" srcId="{D6525FCE-0F26-4480-BB31-F63370F925C2}" destId="{97B19FD0-CB0A-489D-BC65-3E6F1B6C19ED}" srcOrd="3" destOrd="0" parTransId="{20A38314-2583-40CD-B6A7-D35F88D0B199}" sibTransId="{5A63DDF9-0667-4FA3-9D2B-6CF6122C1F2C}"/>
    <dgm:cxn modelId="{6A9AFF1A-3A0F-47AA-B4A0-81CA324F1C22}" srcId="{D6525FCE-0F26-4480-BB31-F63370F925C2}" destId="{03FA4334-A19A-4D59-93C2-3377B4F5C98E}" srcOrd="0" destOrd="0" parTransId="{BDA74EF9-9B44-477A-A937-076FC3DA2D71}" sibTransId="{EEADC635-7E89-4063-B390-99FAB5559353}"/>
    <dgm:cxn modelId="{3484D15A-AF97-442E-AC74-6E2ABCC202C7}" srcId="{D6525FCE-0F26-4480-BB31-F63370F925C2}" destId="{7512BA5A-A570-42AF-A07D-8DEA00C47461}" srcOrd="1" destOrd="0" parTransId="{66A8F15F-1EE7-4842-A8CB-EFF465B84056}" sibTransId="{9CFD955B-0390-45AE-AAB6-77AE1D485BF9}"/>
    <dgm:cxn modelId="{1ABBFF6C-BE5C-43C4-9FF0-057A96DFF668}" type="presOf" srcId="{03FA4334-A19A-4D59-93C2-3377B4F5C98E}" destId="{616084F6-B75B-4B64-9648-D8FD5D6AA578}" srcOrd="0" destOrd="0" presId="urn:microsoft.com/office/officeart/2005/8/layout/hChevron3"/>
    <dgm:cxn modelId="{4FFEF172-EBBF-489F-BD8E-CAABC6F046DF}" type="presOf" srcId="{352C3866-F741-412B-B567-2523BBD401E0}" destId="{22E8DDFA-0F44-4C4C-88C7-7B381B2C1759}" srcOrd="0" destOrd="0" presId="urn:microsoft.com/office/officeart/2005/8/layout/hChevron3"/>
    <dgm:cxn modelId="{0D0AA97E-DC13-4618-A6CE-172F8579B703}" type="presOf" srcId="{D6525FCE-0F26-4480-BB31-F63370F925C2}" destId="{E528E926-53D9-4557-B83D-448DF08EFFFA}" srcOrd="0" destOrd="0" presId="urn:microsoft.com/office/officeart/2005/8/layout/hChevron3"/>
    <dgm:cxn modelId="{393457C4-4491-4F88-A8A6-49439D1EC2BB}" type="presOf" srcId="{97B19FD0-CB0A-489D-BC65-3E6F1B6C19ED}" destId="{F0EDC92F-8D12-482A-92CD-2D3D4C8A6E38}" srcOrd="0" destOrd="0" presId="urn:microsoft.com/office/officeart/2005/8/layout/hChevron3"/>
    <dgm:cxn modelId="{850054F4-FE8E-4B67-B44D-3803E64464AA}" srcId="{D6525FCE-0F26-4480-BB31-F63370F925C2}" destId="{352C3866-F741-412B-B567-2523BBD401E0}" srcOrd="2" destOrd="0" parTransId="{821EB701-D6E9-48E6-B678-F574FFEFBAA5}" sibTransId="{8753B5DF-AFCF-4A23-9C21-17FE5D9EF531}"/>
    <dgm:cxn modelId="{1694453F-C0CC-4557-B85B-D967091F4765}" type="presParOf" srcId="{E528E926-53D9-4557-B83D-448DF08EFFFA}" destId="{616084F6-B75B-4B64-9648-D8FD5D6AA578}" srcOrd="0" destOrd="0" presId="urn:microsoft.com/office/officeart/2005/8/layout/hChevron3"/>
    <dgm:cxn modelId="{7FCD3886-EE9F-41EF-BC5D-940A38C02633}" type="presParOf" srcId="{E528E926-53D9-4557-B83D-448DF08EFFFA}" destId="{D6551E1D-375F-41EC-8FF8-0E50E094CE56}" srcOrd="1" destOrd="0" presId="urn:microsoft.com/office/officeart/2005/8/layout/hChevron3"/>
    <dgm:cxn modelId="{A89171EA-841D-47B0-8EAC-7E386E688F99}" type="presParOf" srcId="{E528E926-53D9-4557-B83D-448DF08EFFFA}" destId="{E41D3E3E-3938-49F8-B509-411557E6D968}" srcOrd="2" destOrd="0" presId="urn:microsoft.com/office/officeart/2005/8/layout/hChevron3"/>
    <dgm:cxn modelId="{3CAE39D0-246B-4F66-9D1C-9289EA2AFB02}" type="presParOf" srcId="{E528E926-53D9-4557-B83D-448DF08EFFFA}" destId="{8D5F3B3A-B5BA-4B3A-BB82-B32F1CBACEB1}" srcOrd="3" destOrd="0" presId="urn:microsoft.com/office/officeart/2005/8/layout/hChevron3"/>
    <dgm:cxn modelId="{D8B317EF-222F-48C1-AB29-BF9340324BB2}" type="presParOf" srcId="{E528E926-53D9-4557-B83D-448DF08EFFFA}" destId="{22E8DDFA-0F44-4C4C-88C7-7B381B2C1759}" srcOrd="4" destOrd="0" presId="urn:microsoft.com/office/officeart/2005/8/layout/hChevron3"/>
    <dgm:cxn modelId="{CBF62F4A-76A7-4437-8D17-9A13230219CD}" type="presParOf" srcId="{E528E926-53D9-4557-B83D-448DF08EFFFA}" destId="{116DEDEF-F4A8-40F8-871B-472F80683B2E}" srcOrd="5" destOrd="0" presId="urn:microsoft.com/office/officeart/2005/8/layout/hChevron3"/>
    <dgm:cxn modelId="{E211F755-8F6D-4DDE-9745-039475C5EF54}" type="presParOf" srcId="{E528E926-53D9-4557-B83D-448DF08EFFFA}" destId="{F0EDC92F-8D12-482A-92CD-2D3D4C8A6E38}" srcOrd="6" destOrd="0" presId="urn:microsoft.com/office/officeart/2005/8/layout/hChevron3"/>
  </dgm:cxnLst>
  <dgm:bg/>
  <dgm:whole>
    <a:ln>
      <a:solidFill>
        <a:schemeClr val="accent2"/>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525FCE-0F26-4480-BB31-F63370F925C2}" type="doc">
      <dgm:prSet loTypeId="urn:microsoft.com/office/officeart/2005/8/layout/hChevron3" loCatId="process" qsTypeId="urn:microsoft.com/office/officeart/2005/8/quickstyle/simple1" qsCatId="simple" csTypeId="urn:microsoft.com/office/officeart/2005/8/colors/accent2_5" csCatId="accent2" phldr="1"/>
      <dgm:spPr/>
    </dgm:pt>
    <dgm:pt modelId="{03FA4334-A19A-4D59-93C2-3377B4F5C98E}">
      <dgm:prSet phldrT="[Text]"/>
      <dgm:spPr/>
      <dgm:t>
        <a:bodyPr/>
        <a:lstStyle/>
        <a:p>
          <a:r>
            <a:rPr lang="en-US" dirty="0">
              <a:ln/>
            </a:rPr>
            <a:t>Date</a:t>
          </a:r>
        </a:p>
        <a:p>
          <a:r>
            <a:rPr lang="en-US" dirty="0">
              <a:ln/>
            </a:rPr>
            <a:t>Action Step</a:t>
          </a:r>
        </a:p>
      </dgm:t>
    </dgm:pt>
    <dgm:pt modelId="{BDA74EF9-9B44-477A-A937-076FC3DA2D71}" type="parTrans" cxnId="{6A9AFF1A-3A0F-47AA-B4A0-81CA324F1C22}">
      <dgm:prSet/>
      <dgm:spPr/>
      <dgm:t>
        <a:bodyPr/>
        <a:lstStyle/>
        <a:p>
          <a:endParaRPr lang="en-US">
            <a:ln>
              <a:noFill/>
            </a:ln>
          </a:endParaRPr>
        </a:p>
      </dgm:t>
    </dgm:pt>
    <dgm:pt modelId="{EEADC635-7E89-4063-B390-99FAB5559353}" type="sibTrans" cxnId="{6A9AFF1A-3A0F-47AA-B4A0-81CA324F1C22}">
      <dgm:prSet/>
      <dgm:spPr/>
      <dgm:t>
        <a:bodyPr/>
        <a:lstStyle/>
        <a:p>
          <a:endParaRPr lang="en-US">
            <a:ln>
              <a:noFill/>
            </a:ln>
          </a:endParaRPr>
        </a:p>
      </dgm:t>
    </dgm:pt>
    <dgm:pt modelId="{7512BA5A-A570-42AF-A07D-8DEA00C47461}">
      <dgm:prSet phldrT="[Text]"/>
      <dgm:spPr/>
      <dgm:t>
        <a:bodyPr/>
        <a:lstStyle/>
        <a:p>
          <a:r>
            <a:rPr lang="en-US">
              <a:ln/>
            </a:rPr>
            <a:t>Date</a:t>
          </a:r>
        </a:p>
        <a:p>
          <a:r>
            <a:rPr lang="en-US">
              <a:ln/>
            </a:rPr>
            <a:t>Action Step</a:t>
          </a:r>
          <a:endParaRPr lang="en-US" dirty="0">
            <a:ln/>
          </a:endParaRPr>
        </a:p>
      </dgm:t>
    </dgm:pt>
    <dgm:pt modelId="{66A8F15F-1EE7-4842-A8CB-EFF465B84056}" type="parTrans" cxnId="{3484D15A-AF97-442E-AC74-6E2ABCC202C7}">
      <dgm:prSet/>
      <dgm:spPr/>
      <dgm:t>
        <a:bodyPr/>
        <a:lstStyle/>
        <a:p>
          <a:endParaRPr lang="en-US">
            <a:ln>
              <a:noFill/>
            </a:ln>
          </a:endParaRPr>
        </a:p>
      </dgm:t>
    </dgm:pt>
    <dgm:pt modelId="{9CFD955B-0390-45AE-AAB6-77AE1D485BF9}" type="sibTrans" cxnId="{3484D15A-AF97-442E-AC74-6E2ABCC202C7}">
      <dgm:prSet/>
      <dgm:spPr/>
      <dgm:t>
        <a:bodyPr/>
        <a:lstStyle/>
        <a:p>
          <a:endParaRPr lang="en-US">
            <a:ln>
              <a:noFill/>
            </a:ln>
          </a:endParaRPr>
        </a:p>
      </dgm:t>
    </dgm:pt>
    <dgm:pt modelId="{97B19FD0-CB0A-489D-BC65-3E6F1B6C19ED}">
      <dgm:prSet phldrT="[Text]"/>
      <dgm:spPr/>
      <dgm:t>
        <a:bodyPr/>
        <a:lstStyle/>
        <a:p>
          <a:r>
            <a:rPr lang="en-US">
              <a:ln/>
            </a:rPr>
            <a:t>Implementation</a:t>
          </a:r>
          <a:endParaRPr lang="en-US" dirty="0">
            <a:ln/>
          </a:endParaRPr>
        </a:p>
      </dgm:t>
    </dgm:pt>
    <dgm:pt modelId="{20A38314-2583-40CD-B6A7-D35F88D0B199}" type="parTrans" cxnId="{C517881A-8089-4578-BCE5-75AC01AD9FA7}">
      <dgm:prSet/>
      <dgm:spPr/>
      <dgm:t>
        <a:bodyPr/>
        <a:lstStyle/>
        <a:p>
          <a:endParaRPr lang="en-US">
            <a:ln>
              <a:noFill/>
            </a:ln>
          </a:endParaRPr>
        </a:p>
      </dgm:t>
    </dgm:pt>
    <dgm:pt modelId="{5A63DDF9-0667-4FA3-9D2B-6CF6122C1F2C}" type="sibTrans" cxnId="{C517881A-8089-4578-BCE5-75AC01AD9FA7}">
      <dgm:prSet/>
      <dgm:spPr/>
      <dgm:t>
        <a:bodyPr/>
        <a:lstStyle/>
        <a:p>
          <a:endParaRPr lang="en-US">
            <a:ln>
              <a:noFill/>
            </a:ln>
          </a:endParaRPr>
        </a:p>
      </dgm:t>
    </dgm:pt>
    <dgm:pt modelId="{352C3866-F741-412B-B567-2523BBD401E0}">
      <dgm:prSet phldrT="[Text]"/>
      <dgm:spPr/>
      <dgm:t>
        <a:bodyPr/>
        <a:lstStyle/>
        <a:p>
          <a:r>
            <a:rPr lang="en-US" dirty="0">
              <a:ln/>
            </a:rPr>
            <a:t>Date</a:t>
          </a:r>
        </a:p>
        <a:p>
          <a:r>
            <a:rPr lang="en-US" dirty="0">
              <a:ln/>
            </a:rPr>
            <a:t>Action Step</a:t>
          </a:r>
        </a:p>
      </dgm:t>
    </dgm:pt>
    <dgm:pt modelId="{821EB701-D6E9-48E6-B678-F574FFEFBAA5}" type="parTrans" cxnId="{850054F4-FE8E-4B67-B44D-3803E64464AA}">
      <dgm:prSet/>
      <dgm:spPr/>
      <dgm:t>
        <a:bodyPr/>
        <a:lstStyle/>
        <a:p>
          <a:endParaRPr lang="en-US">
            <a:ln>
              <a:noFill/>
            </a:ln>
          </a:endParaRPr>
        </a:p>
      </dgm:t>
    </dgm:pt>
    <dgm:pt modelId="{8753B5DF-AFCF-4A23-9C21-17FE5D9EF531}" type="sibTrans" cxnId="{850054F4-FE8E-4B67-B44D-3803E64464AA}">
      <dgm:prSet/>
      <dgm:spPr/>
      <dgm:t>
        <a:bodyPr/>
        <a:lstStyle/>
        <a:p>
          <a:endParaRPr lang="en-US">
            <a:ln>
              <a:noFill/>
            </a:ln>
          </a:endParaRPr>
        </a:p>
      </dgm:t>
    </dgm:pt>
    <dgm:pt modelId="{E528E926-53D9-4557-B83D-448DF08EFFFA}" type="pres">
      <dgm:prSet presAssocID="{D6525FCE-0F26-4480-BB31-F63370F925C2}" presName="Name0" presStyleCnt="0">
        <dgm:presLayoutVars>
          <dgm:dir/>
          <dgm:resizeHandles val="exact"/>
        </dgm:presLayoutVars>
      </dgm:prSet>
      <dgm:spPr/>
    </dgm:pt>
    <dgm:pt modelId="{616084F6-B75B-4B64-9648-D8FD5D6AA578}" type="pres">
      <dgm:prSet presAssocID="{03FA4334-A19A-4D59-93C2-3377B4F5C98E}" presName="parTxOnly" presStyleLbl="node1" presStyleIdx="0" presStyleCnt="4">
        <dgm:presLayoutVars>
          <dgm:bulletEnabled val="1"/>
        </dgm:presLayoutVars>
      </dgm:prSet>
      <dgm:spPr/>
    </dgm:pt>
    <dgm:pt modelId="{D6551E1D-375F-41EC-8FF8-0E50E094CE56}" type="pres">
      <dgm:prSet presAssocID="{EEADC635-7E89-4063-B390-99FAB5559353}" presName="parSpace" presStyleCnt="0"/>
      <dgm:spPr/>
    </dgm:pt>
    <dgm:pt modelId="{E41D3E3E-3938-49F8-B509-411557E6D968}" type="pres">
      <dgm:prSet presAssocID="{7512BA5A-A570-42AF-A07D-8DEA00C47461}" presName="parTxOnly" presStyleLbl="node1" presStyleIdx="1" presStyleCnt="4">
        <dgm:presLayoutVars>
          <dgm:bulletEnabled val="1"/>
        </dgm:presLayoutVars>
      </dgm:prSet>
      <dgm:spPr/>
    </dgm:pt>
    <dgm:pt modelId="{8D5F3B3A-B5BA-4B3A-BB82-B32F1CBACEB1}" type="pres">
      <dgm:prSet presAssocID="{9CFD955B-0390-45AE-AAB6-77AE1D485BF9}" presName="parSpace" presStyleCnt="0"/>
      <dgm:spPr/>
    </dgm:pt>
    <dgm:pt modelId="{22E8DDFA-0F44-4C4C-88C7-7B381B2C1759}" type="pres">
      <dgm:prSet presAssocID="{352C3866-F741-412B-B567-2523BBD401E0}" presName="parTxOnly" presStyleLbl="node1" presStyleIdx="2" presStyleCnt="4">
        <dgm:presLayoutVars>
          <dgm:bulletEnabled val="1"/>
        </dgm:presLayoutVars>
      </dgm:prSet>
      <dgm:spPr/>
    </dgm:pt>
    <dgm:pt modelId="{116DEDEF-F4A8-40F8-871B-472F80683B2E}" type="pres">
      <dgm:prSet presAssocID="{8753B5DF-AFCF-4A23-9C21-17FE5D9EF531}" presName="parSpace" presStyleCnt="0"/>
      <dgm:spPr/>
    </dgm:pt>
    <dgm:pt modelId="{F0EDC92F-8D12-482A-92CD-2D3D4C8A6E38}" type="pres">
      <dgm:prSet presAssocID="{97B19FD0-CB0A-489D-BC65-3E6F1B6C19ED}" presName="parTxOnly" presStyleLbl="node1" presStyleIdx="3" presStyleCnt="4">
        <dgm:presLayoutVars>
          <dgm:bulletEnabled val="1"/>
        </dgm:presLayoutVars>
      </dgm:prSet>
      <dgm:spPr/>
    </dgm:pt>
  </dgm:ptLst>
  <dgm:cxnLst>
    <dgm:cxn modelId="{21B4DF02-B5BB-4D0B-8D67-11580273B813}" type="presOf" srcId="{7512BA5A-A570-42AF-A07D-8DEA00C47461}" destId="{E41D3E3E-3938-49F8-B509-411557E6D968}" srcOrd="0" destOrd="0" presId="urn:microsoft.com/office/officeart/2005/8/layout/hChevron3"/>
    <dgm:cxn modelId="{C517881A-8089-4578-BCE5-75AC01AD9FA7}" srcId="{D6525FCE-0F26-4480-BB31-F63370F925C2}" destId="{97B19FD0-CB0A-489D-BC65-3E6F1B6C19ED}" srcOrd="3" destOrd="0" parTransId="{20A38314-2583-40CD-B6A7-D35F88D0B199}" sibTransId="{5A63DDF9-0667-4FA3-9D2B-6CF6122C1F2C}"/>
    <dgm:cxn modelId="{6A9AFF1A-3A0F-47AA-B4A0-81CA324F1C22}" srcId="{D6525FCE-0F26-4480-BB31-F63370F925C2}" destId="{03FA4334-A19A-4D59-93C2-3377B4F5C98E}" srcOrd="0" destOrd="0" parTransId="{BDA74EF9-9B44-477A-A937-076FC3DA2D71}" sibTransId="{EEADC635-7E89-4063-B390-99FAB5559353}"/>
    <dgm:cxn modelId="{3484D15A-AF97-442E-AC74-6E2ABCC202C7}" srcId="{D6525FCE-0F26-4480-BB31-F63370F925C2}" destId="{7512BA5A-A570-42AF-A07D-8DEA00C47461}" srcOrd="1" destOrd="0" parTransId="{66A8F15F-1EE7-4842-A8CB-EFF465B84056}" sibTransId="{9CFD955B-0390-45AE-AAB6-77AE1D485BF9}"/>
    <dgm:cxn modelId="{1ABBFF6C-BE5C-43C4-9FF0-057A96DFF668}" type="presOf" srcId="{03FA4334-A19A-4D59-93C2-3377B4F5C98E}" destId="{616084F6-B75B-4B64-9648-D8FD5D6AA578}" srcOrd="0" destOrd="0" presId="urn:microsoft.com/office/officeart/2005/8/layout/hChevron3"/>
    <dgm:cxn modelId="{4FFEF172-EBBF-489F-BD8E-CAABC6F046DF}" type="presOf" srcId="{352C3866-F741-412B-B567-2523BBD401E0}" destId="{22E8DDFA-0F44-4C4C-88C7-7B381B2C1759}" srcOrd="0" destOrd="0" presId="urn:microsoft.com/office/officeart/2005/8/layout/hChevron3"/>
    <dgm:cxn modelId="{0D0AA97E-DC13-4618-A6CE-172F8579B703}" type="presOf" srcId="{D6525FCE-0F26-4480-BB31-F63370F925C2}" destId="{E528E926-53D9-4557-B83D-448DF08EFFFA}" srcOrd="0" destOrd="0" presId="urn:microsoft.com/office/officeart/2005/8/layout/hChevron3"/>
    <dgm:cxn modelId="{393457C4-4491-4F88-A8A6-49439D1EC2BB}" type="presOf" srcId="{97B19FD0-CB0A-489D-BC65-3E6F1B6C19ED}" destId="{F0EDC92F-8D12-482A-92CD-2D3D4C8A6E38}" srcOrd="0" destOrd="0" presId="urn:microsoft.com/office/officeart/2005/8/layout/hChevron3"/>
    <dgm:cxn modelId="{850054F4-FE8E-4B67-B44D-3803E64464AA}" srcId="{D6525FCE-0F26-4480-BB31-F63370F925C2}" destId="{352C3866-F741-412B-B567-2523BBD401E0}" srcOrd="2" destOrd="0" parTransId="{821EB701-D6E9-48E6-B678-F574FFEFBAA5}" sibTransId="{8753B5DF-AFCF-4A23-9C21-17FE5D9EF531}"/>
    <dgm:cxn modelId="{1694453F-C0CC-4557-B85B-D967091F4765}" type="presParOf" srcId="{E528E926-53D9-4557-B83D-448DF08EFFFA}" destId="{616084F6-B75B-4B64-9648-D8FD5D6AA578}" srcOrd="0" destOrd="0" presId="urn:microsoft.com/office/officeart/2005/8/layout/hChevron3"/>
    <dgm:cxn modelId="{7FCD3886-EE9F-41EF-BC5D-940A38C02633}" type="presParOf" srcId="{E528E926-53D9-4557-B83D-448DF08EFFFA}" destId="{D6551E1D-375F-41EC-8FF8-0E50E094CE56}" srcOrd="1" destOrd="0" presId="urn:microsoft.com/office/officeart/2005/8/layout/hChevron3"/>
    <dgm:cxn modelId="{A89171EA-841D-47B0-8EAC-7E386E688F99}" type="presParOf" srcId="{E528E926-53D9-4557-B83D-448DF08EFFFA}" destId="{E41D3E3E-3938-49F8-B509-411557E6D968}" srcOrd="2" destOrd="0" presId="urn:microsoft.com/office/officeart/2005/8/layout/hChevron3"/>
    <dgm:cxn modelId="{3CAE39D0-246B-4F66-9D1C-9289EA2AFB02}" type="presParOf" srcId="{E528E926-53D9-4557-B83D-448DF08EFFFA}" destId="{8D5F3B3A-B5BA-4B3A-BB82-B32F1CBACEB1}" srcOrd="3" destOrd="0" presId="urn:microsoft.com/office/officeart/2005/8/layout/hChevron3"/>
    <dgm:cxn modelId="{D8B317EF-222F-48C1-AB29-BF9340324BB2}" type="presParOf" srcId="{E528E926-53D9-4557-B83D-448DF08EFFFA}" destId="{22E8DDFA-0F44-4C4C-88C7-7B381B2C1759}" srcOrd="4" destOrd="0" presId="urn:microsoft.com/office/officeart/2005/8/layout/hChevron3"/>
    <dgm:cxn modelId="{CBF62F4A-76A7-4437-8D17-9A13230219CD}" type="presParOf" srcId="{E528E926-53D9-4557-B83D-448DF08EFFFA}" destId="{116DEDEF-F4A8-40F8-871B-472F80683B2E}" srcOrd="5" destOrd="0" presId="urn:microsoft.com/office/officeart/2005/8/layout/hChevron3"/>
    <dgm:cxn modelId="{E211F755-8F6D-4DDE-9745-039475C5EF54}" type="presParOf" srcId="{E528E926-53D9-4557-B83D-448DF08EFFFA}" destId="{F0EDC92F-8D12-482A-92CD-2D3D4C8A6E38}" srcOrd="6" destOrd="0" presId="urn:microsoft.com/office/officeart/2005/8/layout/hChevron3"/>
  </dgm:cxnLst>
  <dgm:bg/>
  <dgm:whole>
    <a:ln>
      <a:solidFill>
        <a:schemeClr val="accent2"/>
      </a:solidFill>
    </a:ln>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6084F6-B75B-4B64-9648-D8FD5D6AA578}">
      <dsp:nvSpPr>
        <dsp:cNvPr id="0" name=""/>
        <dsp:cNvSpPr/>
      </dsp:nvSpPr>
      <dsp:spPr>
        <a:xfrm>
          <a:off x="3205" y="94086"/>
          <a:ext cx="3216537" cy="1286614"/>
        </a:xfrm>
        <a:prstGeom prst="homePlate">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Date</a:t>
          </a:r>
        </a:p>
        <a:p>
          <a:pPr marL="0" lvl="0" indent="0" algn="ctr" defTabSz="933450">
            <a:lnSpc>
              <a:spcPct val="90000"/>
            </a:lnSpc>
            <a:spcBef>
              <a:spcPct val="0"/>
            </a:spcBef>
            <a:spcAft>
              <a:spcPct val="35000"/>
            </a:spcAft>
            <a:buNone/>
          </a:pPr>
          <a:r>
            <a:rPr lang="en-US" sz="2100" kern="1200">
              <a:ln/>
            </a:rPr>
            <a:t>Action Step</a:t>
          </a:r>
          <a:endParaRPr lang="en-US" sz="2100" kern="1200" dirty="0">
            <a:ln/>
          </a:endParaRPr>
        </a:p>
      </dsp:txBody>
      <dsp:txXfrm>
        <a:off x="3205" y="94086"/>
        <a:ext cx="2894884" cy="1286614"/>
      </dsp:txXfrm>
    </dsp:sp>
    <dsp:sp modelId="{E41D3E3E-3938-49F8-B509-411557E6D968}">
      <dsp:nvSpPr>
        <dsp:cNvPr id="0" name=""/>
        <dsp:cNvSpPr/>
      </dsp:nvSpPr>
      <dsp:spPr>
        <a:xfrm>
          <a:off x="2576435" y="94086"/>
          <a:ext cx="3216537" cy="1286614"/>
        </a:xfrm>
        <a:prstGeom prst="chevron">
          <a:avLst/>
        </a:prstGeom>
        <a:solidFill>
          <a:schemeClr val="accent2">
            <a:alpha val="90000"/>
            <a:hueOff val="0"/>
            <a:satOff val="0"/>
            <a:lumOff val="0"/>
            <a:alphaOff val="-13333"/>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Date</a:t>
          </a:r>
        </a:p>
        <a:p>
          <a:pPr marL="0" lvl="0" indent="0" algn="ctr" defTabSz="933450">
            <a:lnSpc>
              <a:spcPct val="90000"/>
            </a:lnSpc>
            <a:spcBef>
              <a:spcPct val="0"/>
            </a:spcBef>
            <a:spcAft>
              <a:spcPct val="35000"/>
            </a:spcAft>
            <a:buNone/>
          </a:pPr>
          <a:r>
            <a:rPr lang="en-US" sz="2100" kern="1200">
              <a:ln/>
            </a:rPr>
            <a:t>Action Step</a:t>
          </a:r>
          <a:endParaRPr lang="en-US" sz="2100" kern="1200" dirty="0">
            <a:ln/>
          </a:endParaRPr>
        </a:p>
      </dsp:txBody>
      <dsp:txXfrm>
        <a:off x="3219742" y="94086"/>
        <a:ext cx="1929923" cy="1286614"/>
      </dsp:txXfrm>
    </dsp:sp>
    <dsp:sp modelId="{22E8DDFA-0F44-4C4C-88C7-7B381B2C1759}">
      <dsp:nvSpPr>
        <dsp:cNvPr id="0" name=""/>
        <dsp:cNvSpPr/>
      </dsp:nvSpPr>
      <dsp:spPr>
        <a:xfrm>
          <a:off x="5149665" y="94086"/>
          <a:ext cx="3216537" cy="1286614"/>
        </a:xfrm>
        <a:prstGeom prst="chevron">
          <a:avLst/>
        </a:prstGeom>
        <a:solidFill>
          <a:schemeClr val="accent2">
            <a:alpha val="90000"/>
            <a:hueOff val="0"/>
            <a:satOff val="0"/>
            <a:lumOff val="0"/>
            <a:alphaOff val="-26667"/>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Date</a:t>
          </a:r>
        </a:p>
        <a:p>
          <a:pPr marL="0" lvl="0" indent="0" algn="ctr" defTabSz="933450">
            <a:lnSpc>
              <a:spcPct val="90000"/>
            </a:lnSpc>
            <a:spcBef>
              <a:spcPct val="0"/>
            </a:spcBef>
            <a:spcAft>
              <a:spcPct val="35000"/>
            </a:spcAft>
            <a:buNone/>
          </a:pPr>
          <a:r>
            <a:rPr lang="en-US" sz="2100" kern="1200">
              <a:ln/>
            </a:rPr>
            <a:t>Action Step</a:t>
          </a:r>
          <a:endParaRPr lang="en-US" sz="2100" kern="1200" dirty="0">
            <a:ln/>
          </a:endParaRPr>
        </a:p>
      </dsp:txBody>
      <dsp:txXfrm>
        <a:off x="5792972" y="94086"/>
        <a:ext cx="1929923" cy="1286614"/>
      </dsp:txXfrm>
    </dsp:sp>
    <dsp:sp modelId="{F0EDC92F-8D12-482A-92CD-2D3D4C8A6E38}">
      <dsp:nvSpPr>
        <dsp:cNvPr id="0" name=""/>
        <dsp:cNvSpPr/>
      </dsp:nvSpPr>
      <dsp:spPr>
        <a:xfrm>
          <a:off x="7722895" y="94086"/>
          <a:ext cx="3216537" cy="1286614"/>
        </a:xfrm>
        <a:prstGeom prst="chevron">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Implementation</a:t>
          </a:r>
          <a:endParaRPr lang="en-US" sz="2100" kern="1200" dirty="0">
            <a:ln/>
          </a:endParaRPr>
        </a:p>
      </dsp:txBody>
      <dsp:txXfrm>
        <a:off x="8366202" y="94086"/>
        <a:ext cx="1929923" cy="12866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6084F6-B75B-4B64-9648-D8FD5D6AA578}">
      <dsp:nvSpPr>
        <dsp:cNvPr id="0" name=""/>
        <dsp:cNvSpPr/>
      </dsp:nvSpPr>
      <dsp:spPr>
        <a:xfrm>
          <a:off x="3205" y="94086"/>
          <a:ext cx="3216537" cy="1286614"/>
        </a:xfrm>
        <a:prstGeom prst="homePlate">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ln/>
            </a:rPr>
            <a:t>Date</a:t>
          </a:r>
        </a:p>
        <a:p>
          <a:pPr marL="0" lvl="0" indent="0" algn="ctr" defTabSz="933450">
            <a:lnSpc>
              <a:spcPct val="90000"/>
            </a:lnSpc>
            <a:spcBef>
              <a:spcPct val="0"/>
            </a:spcBef>
            <a:spcAft>
              <a:spcPct val="35000"/>
            </a:spcAft>
            <a:buNone/>
          </a:pPr>
          <a:r>
            <a:rPr lang="en-US" sz="2100" kern="1200" dirty="0">
              <a:ln/>
            </a:rPr>
            <a:t>Action Step</a:t>
          </a:r>
        </a:p>
      </dsp:txBody>
      <dsp:txXfrm>
        <a:off x="3205" y="94086"/>
        <a:ext cx="2894884" cy="1286614"/>
      </dsp:txXfrm>
    </dsp:sp>
    <dsp:sp modelId="{E41D3E3E-3938-49F8-B509-411557E6D968}">
      <dsp:nvSpPr>
        <dsp:cNvPr id="0" name=""/>
        <dsp:cNvSpPr/>
      </dsp:nvSpPr>
      <dsp:spPr>
        <a:xfrm>
          <a:off x="2576435" y="94086"/>
          <a:ext cx="3216537" cy="1286614"/>
        </a:xfrm>
        <a:prstGeom prst="chevron">
          <a:avLst/>
        </a:prstGeom>
        <a:solidFill>
          <a:schemeClr val="accent2">
            <a:alpha val="90000"/>
            <a:hueOff val="0"/>
            <a:satOff val="0"/>
            <a:lumOff val="0"/>
            <a:alphaOff val="-13333"/>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Date</a:t>
          </a:r>
        </a:p>
        <a:p>
          <a:pPr marL="0" lvl="0" indent="0" algn="ctr" defTabSz="933450">
            <a:lnSpc>
              <a:spcPct val="90000"/>
            </a:lnSpc>
            <a:spcBef>
              <a:spcPct val="0"/>
            </a:spcBef>
            <a:spcAft>
              <a:spcPct val="35000"/>
            </a:spcAft>
            <a:buNone/>
          </a:pPr>
          <a:r>
            <a:rPr lang="en-US" sz="2100" kern="1200">
              <a:ln/>
            </a:rPr>
            <a:t>Action Step</a:t>
          </a:r>
          <a:endParaRPr lang="en-US" sz="2100" kern="1200" dirty="0">
            <a:ln/>
          </a:endParaRPr>
        </a:p>
      </dsp:txBody>
      <dsp:txXfrm>
        <a:off x="3219742" y="94086"/>
        <a:ext cx="1929923" cy="1286614"/>
      </dsp:txXfrm>
    </dsp:sp>
    <dsp:sp modelId="{22E8DDFA-0F44-4C4C-88C7-7B381B2C1759}">
      <dsp:nvSpPr>
        <dsp:cNvPr id="0" name=""/>
        <dsp:cNvSpPr/>
      </dsp:nvSpPr>
      <dsp:spPr>
        <a:xfrm>
          <a:off x="5149665" y="94086"/>
          <a:ext cx="3216537" cy="1286614"/>
        </a:xfrm>
        <a:prstGeom prst="chevron">
          <a:avLst/>
        </a:prstGeom>
        <a:solidFill>
          <a:schemeClr val="accent2">
            <a:alpha val="90000"/>
            <a:hueOff val="0"/>
            <a:satOff val="0"/>
            <a:lumOff val="0"/>
            <a:alphaOff val="-26667"/>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dirty="0">
              <a:ln/>
            </a:rPr>
            <a:t>Date</a:t>
          </a:r>
        </a:p>
        <a:p>
          <a:pPr marL="0" lvl="0" indent="0" algn="ctr" defTabSz="933450">
            <a:lnSpc>
              <a:spcPct val="90000"/>
            </a:lnSpc>
            <a:spcBef>
              <a:spcPct val="0"/>
            </a:spcBef>
            <a:spcAft>
              <a:spcPct val="35000"/>
            </a:spcAft>
            <a:buNone/>
          </a:pPr>
          <a:r>
            <a:rPr lang="en-US" sz="2100" kern="1200" dirty="0">
              <a:ln/>
            </a:rPr>
            <a:t>Action Step</a:t>
          </a:r>
        </a:p>
      </dsp:txBody>
      <dsp:txXfrm>
        <a:off x="5792972" y="94086"/>
        <a:ext cx="1929923" cy="1286614"/>
      </dsp:txXfrm>
    </dsp:sp>
    <dsp:sp modelId="{F0EDC92F-8D12-482A-92CD-2D3D4C8A6E38}">
      <dsp:nvSpPr>
        <dsp:cNvPr id="0" name=""/>
        <dsp:cNvSpPr/>
      </dsp:nvSpPr>
      <dsp:spPr>
        <a:xfrm>
          <a:off x="7722895" y="94086"/>
          <a:ext cx="3216537" cy="1286614"/>
        </a:xfrm>
        <a:prstGeom prst="chevron">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kern="1200">
              <a:ln/>
            </a:rPr>
            <a:t>Implementation</a:t>
          </a:r>
          <a:endParaRPr lang="en-US" sz="2100" kern="1200" dirty="0">
            <a:ln/>
          </a:endParaRPr>
        </a:p>
      </dsp:txBody>
      <dsp:txXfrm>
        <a:off x="8366202" y="94086"/>
        <a:ext cx="1929923" cy="128661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D3E86-E573-AD42-A2C6-F13EDFA3390A}" type="datetimeFigureOut">
              <a:rPr lang="en-US" smtClean="0"/>
              <a:t>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493E9A-CBED-5A41-A5C9-FED61BEE8A7C}" type="slidenum">
              <a:rPr lang="en-US" smtClean="0"/>
              <a:t>‹#›</a:t>
            </a:fld>
            <a:endParaRPr lang="en-US"/>
          </a:p>
        </p:txBody>
      </p:sp>
    </p:spTree>
    <p:extLst>
      <p:ext uri="{BB962C8B-B14F-4D97-AF65-F5344CB8AC3E}">
        <p14:creationId xmlns:p14="http://schemas.microsoft.com/office/powerpoint/2010/main" val="1066929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a:t>
            </a:fld>
            <a:endParaRPr lang="en-US"/>
          </a:p>
        </p:txBody>
      </p:sp>
    </p:spTree>
    <p:extLst>
      <p:ext uri="{BB962C8B-B14F-4D97-AF65-F5344CB8AC3E}">
        <p14:creationId xmlns:p14="http://schemas.microsoft.com/office/powerpoint/2010/main" val="517769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13</a:t>
            </a:fld>
            <a:endParaRPr lang="en-US"/>
          </a:p>
        </p:txBody>
      </p:sp>
    </p:spTree>
    <p:extLst>
      <p:ext uri="{BB962C8B-B14F-4D97-AF65-F5344CB8AC3E}">
        <p14:creationId xmlns:p14="http://schemas.microsoft.com/office/powerpoint/2010/main" val="1797849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14</a:t>
            </a:fld>
            <a:endParaRPr lang="en-US"/>
          </a:p>
        </p:txBody>
      </p:sp>
    </p:spTree>
    <p:extLst>
      <p:ext uri="{BB962C8B-B14F-4D97-AF65-F5344CB8AC3E}">
        <p14:creationId xmlns:p14="http://schemas.microsoft.com/office/powerpoint/2010/main" val="2936335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18</a:t>
            </a:fld>
            <a:endParaRPr lang="en-US"/>
          </a:p>
        </p:txBody>
      </p:sp>
    </p:spTree>
    <p:extLst>
      <p:ext uri="{BB962C8B-B14F-4D97-AF65-F5344CB8AC3E}">
        <p14:creationId xmlns:p14="http://schemas.microsoft.com/office/powerpoint/2010/main" val="2692862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19</a:t>
            </a:fld>
            <a:endParaRPr lang="en-US"/>
          </a:p>
        </p:txBody>
      </p:sp>
    </p:spTree>
    <p:extLst>
      <p:ext uri="{BB962C8B-B14F-4D97-AF65-F5344CB8AC3E}">
        <p14:creationId xmlns:p14="http://schemas.microsoft.com/office/powerpoint/2010/main" val="423855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20</a:t>
            </a:fld>
            <a:endParaRPr lang="en-US"/>
          </a:p>
        </p:txBody>
      </p:sp>
    </p:spTree>
    <p:extLst>
      <p:ext uri="{BB962C8B-B14F-4D97-AF65-F5344CB8AC3E}">
        <p14:creationId xmlns:p14="http://schemas.microsoft.com/office/powerpoint/2010/main" val="2391606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21</a:t>
            </a:fld>
            <a:endParaRPr lang="en-US"/>
          </a:p>
        </p:txBody>
      </p:sp>
    </p:spTree>
    <p:extLst>
      <p:ext uri="{BB962C8B-B14F-4D97-AF65-F5344CB8AC3E}">
        <p14:creationId xmlns:p14="http://schemas.microsoft.com/office/powerpoint/2010/main" val="3593521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22</a:t>
            </a:fld>
            <a:endParaRPr lang="en-US"/>
          </a:p>
        </p:txBody>
      </p:sp>
    </p:spTree>
    <p:extLst>
      <p:ext uri="{BB962C8B-B14F-4D97-AF65-F5344CB8AC3E}">
        <p14:creationId xmlns:p14="http://schemas.microsoft.com/office/powerpoint/2010/main" val="1780572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23</a:t>
            </a:fld>
            <a:endParaRPr lang="en-US"/>
          </a:p>
        </p:txBody>
      </p:sp>
    </p:spTree>
    <p:extLst>
      <p:ext uri="{BB962C8B-B14F-4D97-AF65-F5344CB8AC3E}">
        <p14:creationId xmlns:p14="http://schemas.microsoft.com/office/powerpoint/2010/main" val="1631319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2</a:t>
            </a:fld>
            <a:endParaRPr lang="en-US"/>
          </a:p>
        </p:txBody>
      </p:sp>
    </p:spTree>
    <p:extLst>
      <p:ext uri="{BB962C8B-B14F-4D97-AF65-F5344CB8AC3E}">
        <p14:creationId xmlns:p14="http://schemas.microsoft.com/office/powerpoint/2010/main" val="654184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3</a:t>
            </a:fld>
            <a:endParaRPr lang="en-US"/>
          </a:p>
        </p:txBody>
      </p:sp>
    </p:spTree>
    <p:extLst>
      <p:ext uri="{BB962C8B-B14F-4D97-AF65-F5344CB8AC3E}">
        <p14:creationId xmlns:p14="http://schemas.microsoft.com/office/powerpoint/2010/main" val="290409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C493E9A-CBED-5A41-A5C9-FED61BEE8A7C}" type="slidenum">
              <a:rPr lang="en-US" smtClean="0"/>
              <a:t>4</a:t>
            </a:fld>
            <a:endParaRPr lang="en-US"/>
          </a:p>
        </p:txBody>
      </p:sp>
    </p:spTree>
    <p:extLst>
      <p:ext uri="{BB962C8B-B14F-4D97-AF65-F5344CB8AC3E}">
        <p14:creationId xmlns:p14="http://schemas.microsoft.com/office/powerpoint/2010/main" val="848767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5</a:t>
            </a:fld>
            <a:endParaRPr lang="en-US"/>
          </a:p>
        </p:txBody>
      </p:sp>
    </p:spTree>
    <p:extLst>
      <p:ext uri="{BB962C8B-B14F-4D97-AF65-F5344CB8AC3E}">
        <p14:creationId xmlns:p14="http://schemas.microsoft.com/office/powerpoint/2010/main" val="3700409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7</a:t>
            </a:fld>
            <a:endParaRPr lang="en-US"/>
          </a:p>
        </p:txBody>
      </p:sp>
    </p:spTree>
    <p:extLst>
      <p:ext uri="{BB962C8B-B14F-4D97-AF65-F5344CB8AC3E}">
        <p14:creationId xmlns:p14="http://schemas.microsoft.com/office/powerpoint/2010/main" val="3683399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8</a:t>
            </a:fld>
            <a:endParaRPr lang="en-US"/>
          </a:p>
        </p:txBody>
      </p:sp>
    </p:spTree>
    <p:extLst>
      <p:ext uri="{BB962C8B-B14F-4D97-AF65-F5344CB8AC3E}">
        <p14:creationId xmlns:p14="http://schemas.microsoft.com/office/powerpoint/2010/main" val="953615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9</a:t>
            </a:fld>
            <a:endParaRPr lang="en-US"/>
          </a:p>
        </p:txBody>
      </p:sp>
    </p:spTree>
    <p:extLst>
      <p:ext uri="{BB962C8B-B14F-4D97-AF65-F5344CB8AC3E}">
        <p14:creationId xmlns:p14="http://schemas.microsoft.com/office/powerpoint/2010/main" val="831313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93E9A-CBED-5A41-A5C9-FED61BEE8A7C}" type="slidenum">
              <a:rPr lang="en-US" smtClean="0"/>
              <a:t>10</a:t>
            </a:fld>
            <a:endParaRPr lang="en-US"/>
          </a:p>
        </p:txBody>
      </p:sp>
    </p:spTree>
    <p:extLst>
      <p:ext uri="{BB962C8B-B14F-4D97-AF65-F5344CB8AC3E}">
        <p14:creationId xmlns:p14="http://schemas.microsoft.com/office/powerpoint/2010/main" val="3455629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t>7/20/20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smtClean="0"/>
              <a:t>7/20/20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accent2"/>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7/20/20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49412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4" name="Straight Connector 63">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66" name="Rectangle 65">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263892" y="664732"/>
            <a:ext cx="7172487" cy="5054008"/>
          </a:xfrm>
        </p:spPr>
        <p:txBody>
          <a:bodyPr vert="horz" lIns="91440" tIns="45720" rIns="91440" bIns="45720" rtlCol="0" anchor="ctr">
            <a:normAutofit/>
          </a:bodyPr>
          <a:lstStyle/>
          <a:p>
            <a:pPr algn="r"/>
            <a:r>
              <a:rPr lang="en-US" sz="4800" dirty="0"/>
              <a:t>S.A.F.E.  </a:t>
            </a:r>
            <a:br>
              <a:rPr lang="en-US" sz="9600" dirty="0"/>
            </a:br>
            <a:r>
              <a:rPr lang="en-US" sz="3100" dirty="0"/>
              <a:t>Students as Fellow Experts </a:t>
            </a:r>
            <a:br>
              <a:rPr lang="en-US" sz="3100" dirty="0"/>
            </a:br>
            <a:r>
              <a:rPr lang="en-US" sz="3100" dirty="0"/>
              <a:t>Presentation</a:t>
            </a:r>
            <a:endParaRPr lang="en-US" sz="3100" dirty="0">
              <a:solidFill>
                <a:schemeClr val="tx2"/>
              </a:solidFill>
            </a:endParaRPr>
          </a:p>
        </p:txBody>
      </p:sp>
      <p:cxnSp>
        <p:nvCxnSpPr>
          <p:cNvPr id="68" name="Straight Connector 67">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ubtitle 2">
            <a:extLst>
              <a:ext uri="{FF2B5EF4-FFF2-40B4-BE49-F238E27FC236}">
                <a16:creationId xmlns:a16="http://schemas.microsoft.com/office/drawing/2014/main" id="{457954E7-0B8A-1844-80FC-0C545AABFEE7}"/>
              </a:ext>
            </a:extLst>
          </p:cNvPr>
          <p:cNvSpPr txBox="1">
            <a:spLocks/>
          </p:cNvSpPr>
          <p:nvPr/>
        </p:nvSpPr>
        <p:spPr>
          <a:xfrm>
            <a:off x="1463039" y="4976250"/>
            <a:ext cx="10058400" cy="1143000"/>
          </a:xfrm>
          <a:prstGeom prst="rect">
            <a:avLst/>
          </a:prstGeom>
        </p:spPr>
        <p:txBody>
          <a:bodyPr vert="horz" lIns="91440" tIns="45720" rIns="91440" bIns="45720" rtlCol="0" anchor="t" anchorCtr="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400" kern="1200">
                <a:solidFill>
                  <a:schemeClr val="tx1">
                    <a:tint val="75000"/>
                  </a:schemeClr>
                </a:solidFill>
                <a:latin typeface="+mn-lt"/>
                <a:ea typeface="+mn-ea"/>
                <a:cs typeface="+mn-cs"/>
              </a:defRPr>
            </a:lvl9pPr>
          </a:lstStyle>
          <a:p>
            <a:pPr algn="r">
              <a:lnSpc>
                <a:spcPct val="120000"/>
              </a:lnSpc>
              <a:spcBef>
                <a:spcPts val="0"/>
              </a:spcBef>
              <a:spcAft>
                <a:spcPts val="0"/>
              </a:spcAft>
            </a:pPr>
            <a:r>
              <a:rPr lang="en-US" sz="1400" dirty="0">
                <a:solidFill>
                  <a:schemeClr val="tx1"/>
                </a:solidFill>
              </a:rPr>
              <a:t>Student Names</a:t>
            </a:r>
          </a:p>
          <a:p>
            <a:pPr algn="r">
              <a:lnSpc>
                <a:spcPct val="120000"/>
              </a:lnSpc>
              <a:spcBef>
                <a:spcPts val="0"/>
              </a:spcBef>
              <a:spcAft>
                <a:spcPts val="0"/>
              </a:spcAft>
            </a:pPr>
            <a:r>
              <a:rPr lang="en-US" sz="1400" dirty="0">
                <a:solidFill>
                  <a:schemeClr val="tx1"/>
                </a:solidFill>
              </a:rPr>
              <a:t>College/university</a:t>
            </a:r>
          </a:p>
          <a:p>
            <a:pPr algn="r">
              <a:lnSpc>
                <a:spcPct val="120000"/>
              </a:lnSpc>
              <a:spcBef>
                <a:spcPts val="0"/>
              </a:spcBef>
              <a:spcAft>
                <a:spcPts val="0"/>
              </a:spcAft>
            </a:pPr>
            <a:r>
              <a:rPr lang="en-US" sz="1400" dirty="0">
                <a:solidFill>
                  <a:schemeClr val="tx1"/>
                </a:solidFill>
              </a:rPr>
              <a:t>Date</a:t>
            </a:r>
          </a:p>
        </p:txBody>
      </p:sp>
    </p:spTree>
    <p:extLst>
      <p:ext uri="{BB962C8B-B14F-4D97-AF65-F5344CB8AC3E}">
        <p14:creationId xmlns:p14="http://schemas.microsoft.com/office/powerpoint/2010/main" val="12568641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9">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2" name="Straight Connector 41">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4" name="Rectangle 4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Action Steps &amp; Implementation Timeline</a:t>
            </a:r>
          </a:p>
        </p:txBody>
      </p:sp>
      <p:cxnSp>
        <p:nvCxnSpPr>
          <p:cNvPr id="46" name="Straight Connector 4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165611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Action Step #1: [fill in here]</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342910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Action Step #2: [fill in here]</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4149800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Action Step #3: [fill in here]</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Details</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129032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Needed Resources for Implementation</a:t>
            </a:r>
          </a:p>
        </p:txBody>
      </p:sp>
    </p:spTree>
    <p:extLst>
      <p:ext uri="{BB962C8B-B14F-4D97-AF65-F5344CB8AC3E}">
        <p14:creationId xmlns:p14="http://schemas.microsoft.com/office/powerpoint/2010/main" val="341702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[Resource #1]</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221749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[Resource #2]</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1325754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p:txBody>
          <a:bodyPr/>
          <a:lstStyle/>
          <a:p>
            <a:r>
              <a:rPr lang="en-US" dirty="0">
                <a:solidFill>
                  <a:schemeClr val="accent2"/>
                </a:solidFill>
              </a:rPr>
              <a:t>[Resource #3]</a:t>
            </a:r>
          </a:p>
        </p:txBody>
      </p:sp>
      <p:sp>
        <p:nvSpPr>
          <p:cNvPr id="3" name="Content Placeholder 2">
            <a:extLst>
              <a:ext uri="{FF2B5EF4-FFF2-40B4-BE49-F238E27FC236}">
                <a16:creationId xmlns:a16="http://schemas.microsoft.com/office/drawing/2014/main" id="{A85DEDCF-8D04-354F-9B1B-1C00C8DA343B}"/>
              </a:ext>
            </a:extLst>
          </p:cNvPr>
          <p:cNvSpPr>
            <a:spLocks noGrp="1"/>
          </p:cNvSpPr>
          <p:nvPr>
            <p:ph idx="1"/>
          </p:nvPr>
        </p:nvSpPr>
        <p:spPr>
          <a:xfrm>
            <a:off x="1097280" y="1954796"/>
            <a:ext cx="10058400" cy="4023360"/>
          </a:xfrm>
        </p:spPr>
        <p:txBody>
          <a:bodyPr/>
          <a:lstStyle/>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2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endParaRPr lang="en-US" sz="3600" dirty="0">
              <a:solidFill>
                <a:srgbClr val="434343"/>
              </a:solidFill>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p>
          <a:p>
            <a:pPr marL="457200" indent="-381000">
              <a:spcBef>
                <a:spcPts val="0"/>
              </a:spcBef>
              <a:spcAft>
                <a:spcPts val="0"/>
              </a:spcAft>
              <a:buClr>
                <a:srgbClr val="434343"/>
              </a:buClr>
              <a:buSzPts val="2400"/>
              <a:buFont typeface="Calibri" panose="020F0502020204030204" pitchFamily="34" charset="0"/>
              <a:buChar char="●"/>
            </a:pPr>
            <a:endParaRPr lang="en-US" sz="3200" dirty="0">
              <a:solidFill>
                <a:srgbClr val="434343"/>
              </a:solidFill>
              <a:latin typeface="+mj-lt"/>
            </a:endParaRPr>
          </a:p>
          <a:p>
            <a:pPr marL="457200" indent="-381000">
              <a:spcBef>
                <a:spcPts val="0"/>
              </a:spcBef>
              <a:spcAft>
                <a:spcPts val="0"/>
              </a:spcAft>
              <a:buClr>
                <a:srgbClr val="434343"/>
              </a:buClr>
              <a:buSzPts val="2400"/>
              <a:buFont typeface="Calibri" panose="020F0502020204030204" pitchFamily="34" charset="0"/>
              <a:buChar char="●"/>
            </a:pPr>
            <a:r>
              <a:rPr lang="en-US" sz="3200" dirty="0">
                <a:solidFill>
                  <a:srgbClr val="434343"/>
                </a:solidFill>
                <a:latin typeface="+mj-lt"/>
              </a:rPr>
              <a:t>Detail</a:t>
            </a:r>
            <a:endParaRPr lang="en-US" sz="2400" dirty="0">
              <a:solidFill>
                <a:srgbClr val="434343"/>
              </a:solidFill>
              <a:latin typeface="+mj-lt"/>
            </a:endParaRPr>
          </a:p>
          <a:p>
            <a:pPr marL="457200" lvl="0" indent="-381000">
              <a:spcBef>
                <a:spcPts val="1000"/>
              </a:spcBef>
              <a:spcAft>
                <a:spcPts val="0"/>
              </a:spcAft>
              <a:buClr>
                <a:srgbClr val="434343"/>
              </a:buClr>
              <a:buSzPts val="2400"/>
              <a:buChar char="●"/>
            </a:pPr>
            <a:endParaRPr lang="en-US" dirty="0">
              <a:solidFill>
                <a:srgbClr val="434343"/>
              </a:solidFill>
            </a:endParaRPr>
          </a:p>
          <a:p>
            <a:endParaRPr lang="en-US" dirty="0"/>
          </a:p>
        </p:txBody>
      </p:sp>
    </p:spTree>
    <p:extLst>
      <p:ext uri="{BB962C8B-B14F-4D97-AF65-F5344CB8AC3E}">
        <p14:creationId xmlns:p14="http://schemas.microsoft.com/office/powerpoint/2010/main" val="3465010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9">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2" name="Straight Connector 41">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4" name="Rectangle 4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Timeline for Implementation</a:t>
            </a:r>
          </a:p>
        </p:txBody>
      </p:sp>
      <p:cxnSp>
        <p:nvCxnSpPr>
          <p:cNvPr id="46" name="Straight Connector 4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8136618"/>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D88C-CDB0-C64A-86FC-077D7F87378E}"/>
              </a:ext>
            </a:extLst>
          </p:cNvPr>
          <p:cNvSpPr>
            <a:spLocks noGrp="1"/>
          </p:cNvSpPr>
          <p:nvPr>
            <p:ph type="title"/>
          </p:nvPr>
        </p:nvSpPr>
        <p:spPr>
          <a:xfrm>
            <a:off x="1167618" y="286603"/>
            <a:ext cx="10743028" cy="1450757"/>
          </a:xfrm>
        </p:spPr>
        <p:txBody>
          <a:bodyPr/>
          <a:lstStyle/>
          <a:p>
            <a:r>
              <a:rPr lang="en-US" dirty="0">
                <a:solidFill>
                  <a:schemeClr val="accent2"/>
                </a:solidFill>
              </a:rPr>
              <a:t>[Title of Timeline Here]</a:t>
            </a:r>
          </a:p>
        </p:txBody>
      </p:sp>
      <p:sp>
        <p:nvSpPr>
          <p:cNvPr id="3" name="Content Placeholder 2">
            <a:extLst>
              <a:ext uri="{FF2B5EF4-FFF2-40B4-BE49-F238E27FC236}">
                <a16:creationId xmlns:a16="http://schemas.microsoft.com/office/drawing/2014/main" id="{26AA1BB2-3802-3E4A-92AC-BDB58786FC5B}"/>
              </a:ext>
            </a:extLst>
          </p:cNvPr>
          <p:cNvSpPr>
            <a:spLocks noGrp="1"/>
          </p:cNvSpPr>
          <p:nvPr>
            <p:ph idx="1"/>
          </p:nvPr>
        </p:nvSpPr>
        <p:spPr>
          <a:xfrm>
            <a:off x="1097280" y="1785788"/>
            <a:ext cx="10058400" cy="4023360"/>
          </a:xfrm>
        </p:spPr>
        <p:txBody>
          <a:bodyPr>
            <a:normAutofit/>
          </a:bodyPr>
          <a:lstStyle/>
          <a:p>
            <a:pPr marL="76200" lvl="0" indent="0">
              <a:spcBef>
                <a:spcPts val="1000"/>
              </a:spcBef>
              <a:spcAft>
                <a:spcPts val="0"/>
              </a:spcAft>
              <a:buClr>
                <a:srgbClr val="434343"/>
              </a:buClr>
              <a:buSzPts val="2400"/>
              <a:buNone/>
            </a:pPr>
            <a:endParaRPr lang="en-US" sz="3600" dirty="0">
              <a:solidFill>
                <a:srgbClr val="434343"/>
              </a:solidFill>
            </a:endParaRPr>
          </a:p>
          <a:p>
            <a:endParaRPr lang="en-US" dirty="0"/>
          </a:p>
        </p:txBody>
      </p:sp>
      <p:graphicFrame>
        <p:nvGraphicFramePr>
          <p:cNvPr id="5" name="Content Placeholder 7">
            <a:extLst>
              <a:ext uri="{FF2B5EF4-FFF2-40B4-BE49-F238E27FC236}">
                <a16:creationId xmlns:a16="http://schemas.microsoft.com/office/drawing/2014/main" id="{B624A294-7F61-074F-A4BC-CFF218849D6F}"/>
              </a:ext>
            </a:extLst>
          </p:cNvPr>
          <p:cNvGraphicFramePr>
            <a:graphicFrameLocks/>
          </p:cNvGraphicFramePr>
          <p:nvPr>
            <p:extLst>
              <p:ext uri="{D42A27DB-BD31-4B8C-83A1-F6EECF244321}">
                <p14:modId xmlns:p14="http://schemas.microsoft.com/office/powerpoint/2010/main" val="49957684"/>
              </p:ext>
            </p:extLst>
          </p:nvPr>
        </p:nvGraphicFramePr>
        <p:xfrm>
          <a:off x="1249362" y="4246349"/>
          <a:ext cx="10942638" cy="1474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9E33100E-769E-6548-BC01-5CD8CA8E3C06}"/>
              </a:ext>
            </a:extLst>
          </p:cNvPr>
          <p:cNvSpPr txBox="1"/>
          <p:nvPr/>
        </p:nvSpPr>
        <p:spPr>
          <a:xfrm>
            <a:off x="1512916" y="1263535"/>
            <a:ext cx="184731" cy="369332"/>
          </a:xfrm>
          <a:prstGeom prst="rect">
            <a:avLst/>
          </a:prstGeom>
          <a:noFill/>
        </p:spPr>
        <p:txBody>
          <a:bodyPr wrap="none" rtlCol="0">
            <a:spAutoFit/>
          </a:bodyPr>
          <a:lstStyle/>
          <a:p>
            <a:endParaRPr lang="en-US" dirty="0"/>
          </a:p>
        </p:txBody>
      </p:sp>
      <p:graphicFrame>
        <p:nvGraphicFramePr>
          <p:cNvPr id="7" name="Content Placeholder 7">
            <a:extLst>
              <a:ext uri="{FF2B5EF4-FFF2-40B4-BE49-F238E27FC236}">
                <a16:creationId xmlns:a16="http://schemas.microsoft.com/office/drawing/2014/main" id="{AA68167C-3A13-B74B-B9CD-E528DE005250}"/>
              </a:ext>
            </a:extLst>
          </p:cNvPr>
          <p:cNvGraphicFramePr>
            <a:graphicFrameLocks/>
          </p:cNvGraphicFramePr>
          <p:nvPr>
            <p:extLst>
              <p:ext uri="{D42A27DB-BD31-4B8C-83A1-F6EECF244321}">
                <p14:modId xmlns:p14="http://schemas.microsoft.com/office/powerpoint/2010/main" val="383881811"/>
              </p:ext>
            </p:extLst>
          </p:nvPr>
        </p:nvGraphicFramePr>
        <p:xfrm>
          <a:off x="213042" y="2254460"/>
          <a:ext cx="10942638" cy="14747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76339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9E80720-23E6-4B89-B77E-04A7689F1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1D3CA1-3EB6-41F3-A419-8424B56BE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934F708-E118-A048-AF7B-A1D09ECBBEAD}"/>
              </a:ext>
            </a:extLst>
          </p:cNvPr>
          <p:cNvSpPr>
            <a:spLocks noGrp="1"/>
          </p:cNvSpPr>
          <p:nvPr>
            <p:ph type="title"/>
          </p:nvPr>
        </p:nvSpPr>
        <p:spPr>
          <a:xfrm>
            <a:off x="1066800" y="5252936"/>
            <a:ext cx="10058400" cy="1028715"/>
          </a:xfrm>
        </p:spPr>
        <p:txBody>
          <a:bodyPr>
            <a:normAutofit/>
          </a:bodyPr>
          <a:lstStyle/>
          <a:p>
            <a:pPr algn="ctr"/>
            <a:r>
              <a:rPr lang="en-US" b="1" dirty="0">
                <a:solidFill>
                  <a:srgbClr val="FFFFFF"/>
                </a:solidFill>
              </a:rPr>
              <a:t>Focus of the Project</a:t>
            </a:r>
          </a:p>
        </p:txBody>
      </p:sp>
      <p:sp>
        <p:nvSpPr>
          <p:cNvPr id="22" name="Rectangle 21">
            <a:extLst>
              <a:ext uri="{FF2B5EF4-FFF2-40B4-BE49-F238E27FC236}">
                <a16:creationId xmlns:a16="http://schemas.microsoft.com/office/drawing/2014/main" id="{4D87F7B2-AA36-4B58-BC2C-1BBA135E8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reeform 3">
            <a:extLst>
              <a:ext uri="{FF2B5EF4-FFF2-40B4-BE49-F238E27FC236}">
                <a16:creationId xmlns:a16="http://schemas.microsoft.com/office/drawing/2014/main" id="{96542A62-D1BF-4644-86E7-FAFFE6152A9C}"/>
              </a:ext>
            </a:extLst>
          </p:cNvPr>
          <p:cNvSpPr/>
          <p:nvPr/>
        </p:nvSpPr>
        <p:spPr>
          <a:xfrm>
            <a:off x="703780" y="757409"/>
            <a:ext cx="6046358" cy="3619242"/>
          </a:xfrm>
          <a:custGeom>
            <a:avLst/>
            <a:gdLst>
              <a:gd name="connsiteX0" fmla="*/ 0 w 6046358"/>
              <a:gd name="connsiteY0" fmla="*/ 0 h 3619242"/>
              <a:gd name="connsiteX1" fmla="*/ 5141548 w 6046358"/>
              <a:gd name="connsiteY1" fmla="*/ 0 h 3619242"/>
              <a:gd name="connsiteX2" fmla="*/ 6046358 w 6046358"/>
              <a:gd name="connsiteY2" fmla="*/ 1809621 h 3619242"/>
              <a:gd name="connsiteX3" fmla="*/ 5141548 w 6046358"/>
              <a:gd name="connsiteY3" fmla="*/ 3619242 h 3619242"/>
              <a:gd name="connsiteX4" fmla="*/ 0 w 6046358"/>
              <a:gd name="connsiteY4" fmla="*/ 3619242 h 3619242"/>
              <a:gd name="connsiteX5" fmla="*/ 0 w 6046358"/>
              <a:gd name="connsiteY5" fmla="*/ 0 h 361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46358" h="3619242">
                <a:moveTo>
                  <a:pt x="0" y="0"/>
                </a:moveTo>
                <a:lnTo>
                  <a:pt x="5141548" y="0"/>
                </a:lnTo>
                <a:lnTo>
                  <a:pt x="6046358" y="1809621"/>
                </a:lnTo>
                <a:lnTo>
                  <a:pt x="5141548" y="3619242"/>
                </a:lnTo>
                <a:lnTo>
                  <a:pt x="0" y="3619242"/>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13302" tIns="38100" rIns="1305613" bIns="38100" numCol="1" spcCol="1270" anchor="t" anchorCtr="0">
            <a:noAutofit/>
          </a:bodyPr>
          <a:lstStyle/>
          <a:p>
            <a:pPr marL="0" lvl="0" indent="0" algn="l" defTabSz="666750">
              <a:lnSpc>
                <a:spcPct val="90000"/>
              </a:lnSpc>
              <a:spcBef>
                <a:spcPct val="0"/>
              </a:spcBef>
              <a:spcAft>
                <a:spcPts val="300"/>
              </a:spcAft>
              <a:buNone/>
            </a:pPr>
            <a:endParaRPr lang="en-US" sz="1500" kern="1200" dirty="0">
              <a:latin typeface="+mj-lt"/>
            </a:endParaRPr>
          </a:p>
          <a:p>
            <a:pPr marL="0" lvl="0" indent="0" algn="l" defTabSz="666750">
              <a:lnSpc>
                <a:spcPct val="90000"/>
              </a:lnSpc>
              <a:spcBef>
                <a:spcPct val="0"/>
              </a:spcBef>
              <a:spcAft>
                <a:spcPts val="300"/>
              </a:spcAft>
              <a:buNone/>
            </a:pPr>
            <a:r>
              <a:rPr lang="en-US" sz="3000" kern="1200" dirty="0">
                <a:latin typeface="+mj-lt"/>
              </a:rPr>
              <a:t>[describe the focus of this project here]</a:t>
            </a:r>
          </a:p>
          <a:p>
            <a:pPr marL="285750" lvl="1" indent="-285750" algn="l" defTabSz="1333500">
              <a:lnSpc>
                <a:spcPct val="90000"/>
              </a:lnSpc>
              <a:spcBef>
                <a:spcPct val="0"/>
              </a:spcBef>
              <a:spcAft>
                <a:spcPts val="300"/>
              </a:spcAft>
              <a:buChar char="•"/>
            </a:pPr>
            <a:endParaRPr lang="en-US" sz="3000" kern="1200" dirty="0">
              <a:latin typeface="+mj-lt"/>
            </a:endParaRPr>
          </a:p>
        </p:txBody>
      </p:sp>
      <p:sp>
        <p:nvSpPr>
          <p:cNvPr id="5" name="Freeform 4">
            <a:extLst>
              <a:ext uri="{FF2B5EF4-FFF2-40B4-BE49-F238E27FC236}">
                <a16:creationId xmlns:a16="http://schemas.microsoft.com/office/drawing/2014/main" id="{91899915-BD5D-564E-9A14-B17DCC4961B4}"/>
              </a:ext>
            </a:extLst>
          </p:cNvPr>
          <p:cNvSpPr/>
          <p:nvPr/>
        </p:nvSpPr>
        <p:spPr>
          <a:xfrm>
            <a:off x="5783216" y="757409"/>
            <a:ext cx="6046358" cy="3619242"/>
          </a:xfrm>
          <a:custGeom>
            <a:avLst/>
            <a:gdLst>
              <a:gd name="connsiteX0" fmla="*/ 0 w 6046358"/>
              <a:gd name="connsiteY0" fmla="*/ 0 h 3619242"/>
              <a:gd name="connsiteX1" fmla="*/ 5141548 w 6046358"/>
              <a:gd name="connsiteY1" fmla="*/ 0 h 3619242"/>
              <a:gd name="connsiteX2" fmla="*/ 6046358 w 6046358"/>
              <a:gd name="connsiteY2" fmla="*/ 1809621 h 3619242"/>
              <a:gd name="connsiteX3" fmla="*/ 5141548 w 6046358"/>
              <a:gd name="connsiteY3" fmla="*/ 3619242 h 3619242"/>
              <a:gd name="connsiteX4" fmla="*/ 0 w 6046358"/>
              <a:gd name="connsiteY4" fmla="*/ 3619242 h 3619242"/>
              <a:gd name="connsiteX5" fmla="*/ 904811 w 6046358"/>
              <a:gd name="connsiteY5" fmla="*/ 1809621 h 3619242"/>
              <a:gd name="connsiteX6" fmla="*/ 0 w 6046358"/>
              <a:gd name="connsiteY6" fmla="*/ 0 h 361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46358" h="3619242">
                <a:moveTo>
                  <a:pt x="0" y="0"/>
                </a:moveTo>
                <a:lnTo>
                  <a:pt x="5141548" y="0"/>
                </a:lnTo>
                <a:lnTo>
                  <a:pt x="6046358" y="1809621"/>
                </a:lnTo>
                <a:lnTo>
                  <a:pt x="5141548" y="3619242"/>
                </a:lnTo>
                <a:lnTo>
                  <a:pt x="0" y="3619242"/>
                </a:lnTo>
                <a:lnTo>
                  <a:pt x="904811" y="1809621"/>
                </a:lnTo>
                <a:lnTo>
                  <a:pt x="0" y="0"/>
                </a:lnTo>
                <a:close/>
              </a:path>
            </a:pathLst>
          </a:custGeom>
        </p:spPr>
        <p:style>
          <a:lnRef idx="2">
            <a:schemeClr val="lt1">
              <a:hueOff val="0"/>
              <a:satOff val="0"/>
              <a:lumOff val="0"/>
              <a:alphaOff val="0"/>
            </a:schemeClr>
          </a:lnRef>
          <a:fillRef idx="1">
            <a:schemeClr val="accent2">
              <a:hueOff val="633540"/>
              <a:satOff val="-41088"/>
              <a:lumOff val="-2941"/>
              <a:alphaOff val="0"/>
            </a:schemeClr>
          </a:fillRef>
          <a:effectRef idx="0">
            <a:schemeClr val="accent2">
              <a:hueOff val="633540"/>
              <a:satOff val="-41088"/>
              <a:lumOff val="-2941"/>
              <a:alphaOff val="0"/>
            </a:schemeClr>
          </a:effectRef>
          <a:fontRef idx="minor">
            <a:schemeClr val="lt1"/>
          </a:fontRef>
        </p:style>
        <p:txBody>
          <a:bodyPr spcFirstLastPara="0" vert="horz" wrap="square" lIns="1118113" tIns="81280" rIns="1118112" bIns="81280" numCol="1" spcCol="1270" anchor="t" anchorCtr="0">
            <a:noAutofit/>
          </a:bodyPr>
          <a:lstStyle/>
          <a:p>
            <a:pPr marL="0" lvl="0" indent="0" defTabSz="1422400">
              <a:lnSpc>
                <a:spcPct val="90000"/>
              </a:lnSpc>
              <a:spcBef>
                <a:spcPct val="0"/>
              </a:spcBef>
              <a:spcAft>
                <a:spcPct val="35000"/>
              </a:spcAft>
              <a:buNone/>
            </a:pPr>
            <a:endParaRPr lang="en-US" sz="3000" kern="1200" dirty="0">
              <a:latin typeface="+mj-lt"/>
            </a:endParaRPr>
          </a:p>
        </p:txBody>
      </p:sp>
    </p:spTree>
    <p:extLst>
      <p:ext uri="{BB962C8B-B14F-4D97-AF65-F5344CB8AC3E}">
        <p14:creationId xmlns:p14="http://schemas.microsoft.com/office/powerpoint/2010/main" val="365206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9E80720-23E6-4B89-B77E-04A7689F1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1D3CA1-3EB6-41F3-A419-8424B56BE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8E0D88C-CDB0-C64A-86FC-077D7F87378E}"/>
              </a:ext>
            </a:extLst>
          </p:cNvPr>
          <p:cNvSpPr>
            <a:spLocks noGrp="1"/>
          </p:cNvSpPr>
          <p:nvPr>
            <p:ph type="title"/>
          </p:nvPr>
        </p:nvSpPr>
        <p:spPr>
          <a:xfrm>
            <a:off x="1066800" y="5252936"/>
            <a:ext cx="10058400" cy="1028715"/>
          </a:xfrm>
        </p:spPr>
        <p:txBody>
          <a:bodyPr vert="horz" lIns="91440" tIns="45720" rIns="91440" bIns="45720" rtlCol="0" anchor="b">
            <a:normAutofit/>
          </a:bodyPr>
          <a:lstStyle/>
          <a:p>
            <a:pPr algn="ctr"/>
            <a:r>
              <a:rPr lang="en-US" dirty="0">
                <a:solidFill>
                  <a:srgbClr val="FFFFFF"/>
                </a:solidFill>
              </a:rPr>
              <a:t>Summary</a:t>
            </a:r>
          </a:p>
        </p:txBody>
      </p:sp>
      <p:sp>
        <p:nvSpPr>
          <p:cNvPr id="15" name="Rectangle 14">
            <a:extLst>
              <a:ext uri="{FF2B5EF4-FFF2-40B4-BE49-F238E27FC236}">
                <a16:creationId xmlns:a16="http://schemas.microsoft.com/office/drawing/2014/main" id="{4D87F7B2-AA36-4B58-BC2C-1BBA135E8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16DEB9AD-455D-234D-B145-029E55C24229}"/>
              </a:ext>
            </a:extLst>
          </p:cNvPr>
          <p:cNvSpPr/>
          <p:nvPr/>
        </p:nvSpPr>
        <p:spPr>
          <a:xfrm>
            <a:off x="130629" y="223600"/>
            <a:ext cx="10146132" cy="1402976"/>
          </a:xfrm>
          <a:custGeom>
            <a:avLst/>
            <a:gdLst>
              <a:gd name="connsiteX0" fmla="*/ 0 w 10146132"/>
              <a:gd name="connsiteY0" fmla="*/ 140298 h 1402976"/>
              <a:gd name="connsiteX1" fmla="*/ 140298 w 10146132"/>
              <a:gd name="connsiteY1" fmla="*/ 0 h 1402976"/>
              <a:gd name="connsiteX2" fmla="*/ 10005834 w 10146132"/>
              <a:gd name="connsiteY2" fmla="*/ 0 h 1402976"/>
              <a:gd name="connsiteX3" fmla="*/ 10146132 w 10146132"/>
              <a:gd name="connsiteY3" fmla="*/ 140298 h 1402976"/>
              <a:gd name="connsiteX4" fmla="*/ 10146132 w 10146132"/>
              <a:gd name="connsiteY4" fmla="*/ 1262678 h 1402976"/>
              <a:gd name="connsiteX5" fmla="*/ 10005834 w 10146132"/>
              <a:gd name="connsiteY5" fmla="*/ 1402976 h 1402976"/>
              <a:gd name="connsiteX6" fmla="*/ 140298 w 10146132"/>
              <a:gd name="connsiteY6" fmla="*/ 1402976 h 1402976"/>
              <a:gd name="connsiteX7" fmla="*/ 0 w 10146132"/>
              <a:gd name="connsiteY7" fmla="*/ 1262678 h 1402976"/>
              <a:gd name="connsiteX8" fmla="*/ 0 w 10146132"/>
              <a:gd name="connsiteY8" fmla="*/ 140298 h 1402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46132" h="1402976">
                <a:moveTo>
                  <a:pt x="0" y="140298"/>
                </a:moveTo>
                <a:cubicBezTo>
                  <a:pt x="0" y="62814"/>
                  <a:pt x="62814" y="0"/>
                  <a:pt x="140298" y="0"/>
                </a:cubicBezTo>
                <a:lnTo>
                  <a:pt x="10005834" y="0"/>
                </a:lnTo>
                <a:cubicBezTo>
                  <a:pt x="10083318" y="0"/>
                  <a:pt x="10146132" y="62814"/>
                  <a:pt x="10146132" y="140298"/>
                </a:cubicBezTo>
                <a:lnTo>
                  <a:pt x="10146132" y="1262678"/>
                </a:lnTo>
                <a:cubicBezTo>
                  <a:pt x="10146132" y="1340162"/>
                  <a:pt x="10083318" y="1402976"/>
                  <a:pt x="10005834" y="1402976"/>
                </a:cubicBezTo>
                <a:lnTo>
                  <a:pt x="140298" y="1402976"/>
                </a:lnTo>
                <a:cubicBezTo>
                  <a:pt x="62814" y="1402976"/>
                  <a:pt x="0" y="1340162"/>
                  <a:pt x="0" y="1262678"/>
                </a:cubicBezTo>
                <a:lnTo>
                  <a:pt x="0" y="14029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47772" tIns="147772" rIns="1579509" bIns="147772" numCol="1" spcCol="1270" anchor="ctr" anchorCtr="0">
            <a:noAutofit/>
          </a:bodyPr>
          <a:lstStyle/>
          <a:p>
            <a:pPr marL="0" lvl="0" indent="0" algn="l" defTabSz="1244600">
              <a:lnSpc>
                <a:spcPct val="90000"/>
              </a:lnSpc>
              <a:spcBef>
                <a:spcPct val="0"/>
              </a:spcBef>
              <a:spcAft>
                <a:spcPct val="35000"/>
              </a:spcAft>
              <a:buNone/>
            </a:pPr>
            <a:r>
              <a:rPr lang="en-US" sz="2800" kern="1200" dirty="0"/>
              <a:t>[Guiding Question]</a:t>
            </a:r>
            <a:endParaRPr lang="en-US" sz="1600" kern="1200" dirty="0"/>
          </a:p>
        </p:txBody>
      </p:sp>
      <p:sp>
        <p:nvSpPr>
          <p:cNvPr id="7" name="Freeform 6">
            <a:extLst>
              <a:ext uri="{FF2B5EF4-FFF2-40B4-BE49-F238E27FC236}">
                <a16:creationId xmlns:a16="http://schemas.microsoft.com/office/drawing/2014/main" id="{3499283B-10F7-804E-A333-84752E362875}"/>
              </a:ext>
            </a:extLst>
          </p:cNvPr>
          <p:cNvSpPr/>
          <p:nvPr/>
        </p:nvSpPr>
        <p:spPr>
          <a:xfrm>
            <a:off x="1025876" y="1810977"/>
            <a:ext cx="10146132" cy="1402976"/>
          </a:xfrm>
          <a:custGeom>
            <a:avLst/>
            <a:gdLst>
              <a:gd name="connsiteX0" fmla="*/ 0 w 10146132"/>
              <a:gd name="connsiteY0" fmla="*/ 140298 h 1402976"/>
              <a:gd name="connsiteX1" fmla="*/ 140298 w 10146132"/>
              <a:gd name="connsiteY1" fmla="*/ 0 h 1402976"/>
              <a:gd name="connsiteX2" fmla="*/ 10005834 w 10146132"/>
              <a:gd name="connsiteY2" fmla="*/ 0 h 1402976"/>
              <a:gd name="connsiteX3" fmla="*/ 10146132 w 10146132"/>
              <a:gd name="connsiteY3" fmla="*/ 140298 h 1402976"/>
              <a:gd name="connsiteX4" fmla="*/ 10146132 w 10146132"/>
              <a:gd name="connsiteY4" fmla="*/ 1262678 h 1402976"/>
              <a:gd name="connsiteX5" fmla="*/ 10005834 w 10146132"/>
              <a:gd name="connsiteY5" fmla="*/ 1402976 h 1402976"/>
              <a:gd name="connsiteX6" fmla="*/ 140298 w 10146132"/>
              <a:gd name="connsiteY6" fmla="*/ 1402976 h 1402976"/>
              <a:gd name="connsiteX7" fmla="*/ 0 w 10146132"/>
              <a:gd name="connsiteY7" fmla="*/ 1262678 h 1402976"/>
              <a:gd name="connsiteX8" fmla="*/ 0 w 10146132"/>
              <a:gd name="connsiteY8" fmla="*/ 140298 h 1402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46132" h="1402976">
                <a:moveTo>
                  <a:pt x="0" y="140298"/>
                </a:moveTo>
                <a:cubicBezTo>
                  <a:pt x="0" y="62814"/>
                  <a:pt x="62814" y="0"/>
                  <a:pt x="140298" y="0"/>
                </a:cubicBezTo>
                <a:lnTo>
                  <a:pt x="10005834" y="0"/>
                </a:lnTo>
                <a:cubicBezTo>
                  <a:pt x="10083318" y="0"/>
                  <a:pt x="10146132" y="62814"/>
                  <a:pt x="10146132" y="140298"/>
                </a:cubicBezTo>
                <a:lnTo>
                  <a:pt x="10146132" y="1262678"/>
                </a:lnTo>
                <a:cubicBezTo>
                  <a:pt x="10146132" y="1340162"/>
                  <a:pt x="10083318" y="1402976"/>
                  <a:pt x="10005834" y="1402976"/>
                </a:cubicBezTo>
                <a:lnTo>
                  <a:pt x="140298" y="1402976"/>
                </a:lnTo>
                <a:cubicBezTo>
                  <a:pt x="62814" y="1402976"/>
                  <a:pt x="0" y="1340162"/>
                  <a:pt x="0" y="1262678"/>
                </a:cubicBezTo>
                <a:lnTo>
                  <a:pt x="0" y="140298"/>
                </a:lnTo>
                <a:close/>
              </a:path>
            </a:pathLst>
          </a:custGeom>
        </p:spPr>
        <p:style>
          <a:lnRef idx="2">
            <a:schemeClr val="lt1">
              <a:hueOff val="0"/>
              <a:satOff val="0"/>
              <a:lumOff val="0"/>
              <a:alphaOff val="0"/>
            </a:schemeClr>
          </a:lnRef>
          <a:fillRef idx="1">
            <a:schemeClr val="accent2">
              <a:hueOff val="316770"/>
              <a:satOff val="-20544"/>
              <a:lumOff val="-1471"/>
              <a:alphaOff val="0"/>
            </a:schemeClr>
          </a:fillRef>
          <a:effectRef idx="0">
            <a:schemeClr val="accent2">
              <a:hueOff val="316770"/>
              <a:satOff val="-20544"/>
              <a:lumOff val="-1471"/>
              <a:alphaOff val="0"/>
            </a:schemeClr>
          </a:effectRef>
          <a:fontRef idx="minor">
            <a:schemeClr val="lt1"/>
          </a:fontRef>
        </p:style>
        <p:txBody>
          <a:bodyPr spcFirstLastPara="0" vert="horz" wrap="square" lIns="147772" tIns="147772" rIns="1954953" bIns="147772" numCol="1" spcCol="1270" anchor="ctr" anchorCtr="0">
            <a:noAutofit/>
          </a:bodyPr>
          <a:lstStyle/>
          <a:p>
            <a:pPr marL="0" lvl="0" indent="0" algn="l" defTabSz="1244600">
              <a:lnSpc>
                <a:spcPct val="90000"/>
              </a:lnSpc>
              <a:spcBef>
                <a:spcPct val="0"/>
              </a:spcBef>
              <a:spcAft>
                <a:spcPct val="35000"/>
              </a:spcAft>
              <a:buNone/>
            </a:pPr>
            <a:r>
              <a:rPr lang="en-US" sz="2800" kern="1200" dirty="0"/>
              <a:t>[Proposed Solution]</a:t>
            </a:r>
            <a:endParaRPr lang="en-US" sz="2000" kern="1200" dirty="0">
              <a:solidFill>
                <a:schemeClr val="bg1"/>
              </a:solidFill>
            </a:endParaRPr>
          </a:p>
        </p:txBody>
      </p:sp>
      <p:sp>
        <p:nvSpPr>
          <p:cNvPr id="8" name="Freeform 7">
            <a:extLst>
              <a:ext uri="{FF2B5EF4-FFF2-40B4-BE49-F238E27FC236}">
                <a16:creationId xmlns:a16="http://schemas.microsoft.com/office/drawing/2014/main" id="{9CFE62D6-DF04-A64D-B7AA-FB5B5B9146F5}"/>
              </a:ext>
            </a:extLst>
          </p:cNvPr>
          <p:cNvSpPr/>
          <p:nvPr/>
        </p:nvSpPr>
        <p:spPr>
          <a:xfrm>
            <a:off x="1921123" y="3398355"/>
            <a:ext cx="10146132" cy="1402976"/>
          </a:xfrm>
          <a:custGeom>
            <a:avLst/>
            <a:gdLst>
              <a:gd name="connsiteX0" fmla="*/ 0 w 10146132"/>
              <a:gd name="connsiteY0" fmla="*/ 140298 h 1402976"/>
              <a:gd name="connsiteX1" fmla="*/ 140298 w 10146132"/>
              <a:gd name="connsiteY1" fmla="*/ 0 h 1402976"/>
              <a:gd name="connsiteX2" fmla="*/ 10005834 w 10146132"/>
              <a:gd name="connsiteY2" fmla="*/ 0 h 1402976"/>
              <a:gd name="connsiteX3" fmla="*/ 10146132 w 10146132"/>
              <a:gd name="connsiteY3" fmla="*/ 140298 h 1402976"/>
              <a:gd name="connsiteX4" fmla="*/ 10146132 w 10146132"/>
              <a:gd name="connsiteY4" fmla="*/ 1262678 h 1402976"/>
              <a:gd name="connsiteX5" fmla="*/ 10005834 w 10146132"/>
              <a:gd name="connsiteY5" fmla="*/ 1402976 h 1402976"/>
              <a:gd name="connsiteX6" fmla="*/ 140298 w 10146132"/>
              <a:gd name="connsiteY6" fmla="*/ 1402976 h 1402976"/>
              <a:gd name="connsiteX7" fmla="*/ 0 w 10146132"/>
              <a:gd name="connsiteY7" fmla="*/ 1262678 h 1402976"/>
              <a:gd name="connsiteX8" fmla="*/ 0 w 10146132"/>
              <a:gd name="connsiteY8" fmla="*/ 140298 h 1402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46132" h="1402976">
                <a:moveTo>
                  <a:pt x="0" y="140298"/>
                </a:moveTo>
                <a:cubicBezTo>
                  <a:pt x="0" y="62814"/>
                  <a:pt x="62814" y="0"/>
                  <a:pt x="140298" y="0"/>
                </a:cubicBezTo>
                <a:lnTo>
                  <a:pt x="10005834" y="0"/>
                </a:lnTo>
                <a:cubicBezTo>
                  <a:pt x="10083318" y="0"/>
                  <a:pt x="10146132" y="62814"/>
                  <a:pt x="10146132" y="140298"/>
                </a:cubicBezTo>
                <a:lnTo>
                  <a:pt x="10146132" y="1262678"/>
                </a:lnTo>
                <a:cubicBezTo>
                  <a:pt x="10146132" y="1340162"/>
                  <a:pt x="10083318" y="1402976"/>
                  <a:pt x="10005834" y="1402976"/>
                </a:cubicBezTo>
                <a:lnTo>
                  <a:pt x="140298" y="1402976"/>
                </a:lnTo>
                <a:cubicBezTo>
                  <a:pt x="62814" y="1402976"/>
                  <a:pt x="0" y="1340162"/>
                  <a:pt x="0" y="1262678"/>
                </a:cubicBezTo>
                <a:lnTo>
                  <a:pt x="0" y="140298"/>
                </a:lnTo>
                <a:close/>
              </a:path>
            </a:pathLst>
          </a:custGeom>
        </p:spPr>
        <p:style>
          <a:lnRef idx="2">
            <a:schemeClr val="lt1">
              <a:hueOff val="0"/>
              <a:satOff val="0"/>
              <a:lumOff val="0"/>
              <a:alphaOff val="0"/>
            </a:schemeClr>
          </a:lnRef>
          <a:fillRef idx="1">
            <a:schemeClr val="accent2">
              <a:hueOff val="633540"/>
              <a:satOff val="-41088"/>
              <a:lumOff val="-2941"/>
              <a:alphaOff val="0"/>
            </a:schemeClr>
          </a:fillRef>
          <a:effectRef idx="0">
            <a:schemeClr val="accent2">
              <a:hueOff val="633540"/>
              <a:satOff val="-41088"/>
              <a:lumOff val="-2941"/>
              <a:alphaOff val="0"/>
            </a:schemeClr>
          </a:effectRef>
          <a:fontRef idx="minor">
            <a:schemeClr val="lt1"/>
          </a:fontRef>
        </p:style>
        <p:txBody>
          <a:bodyPr spcFirstLastPara="0" vert="horz" wrap="square" lIns="147772" tIns="147772" rIns="1954953" bIns="147772" numCol="1" spcCol="1270" anchor="ctr" anchorCtr="0">
            <a:noAutofit/>
          </a:bodyPr>
          <a:lstStyle/>
          <a:p>
            <a:pPr marL="0" lvl="0" indent="0" algn="l" defTabSz="1244600">
              <a:lnSpc>
                <a:spcPct val="90000"/>
              </a:lnSpc>
              <a:spcBef>
                <a:spcPct val="0"/>
              </a:spcBef>
              <a:spcAft>
                <a:spcPct val="35000"/>
              </a:spcAft>
              <a:buNone/>
            </a:pPr>
            <a:r>
              <a:rPr lang="en-US" sz="2800" kern="1200" dirty="0"/>
              <a:t>[Vision for Campus with Solution Implemented]</a:t>
            </a:r>
          </a:p>
        </p:txBody>
      </p:sp>
      <p:sp>
        <p:nvSpPr>
          <p:cNvPr id="9" name="Freeform 8">
            <a:extLst>
              <a:ext uri="{FF2B5EF4-FFF2-40B4-BE49-F238E27FC236}">
                <a16:creationId xmlns:a16="http://schemas.microsoft.com/office/drawing/2014/main" id="{A6CA8184-47A4-5F45-8963-1B59FD6A6C09}"/>
              </a:ext>
            </a:extLst>
          </p:cNvPr>
          <p:cNvSpPr/>
          <p:nvPr/>
        </p:nvSpPr>
        <p:spPr>
          <a:xfrm>
            <a:off x="9364827" y="1238095"/>
            <a:ext cx="911934" cy="911934"/>
          </a:xfrm>
          <a:custGeom>
            <a:avLst/>
            <a:gdLst>
              <a:gd name="connsiteX0" fmla="*/ 0 w 911934"/>
              <a:gd name="connsiteY0" fmla="*/ 501564 h 911934"/>
              <a:gd name="connsiteX1" fmla="*/ 205185 w 911934"/>
              <a:gd name="connsiteY1" fmla="*/ 501564 h 911934"/>
              <a:gd name="connsiteX2" fmla="*/ 205185 w 911934"/>
              <a:gd name="connsiteY2" fmla="*/ 0 h 911934"/>
              <a:gd name="connsiteX3" fmla="*/ 706749 w 911934"/>
              <a:gd name="connsiteY3" fmla="*/ 0 h 911934"/>
              <a:gd name="connsiteX4" fmla="*/ 706749 w 911934"/>
              <a:gd name="connsiteY4" fmla="*/ 501564 h 911934"/>
              <a:gd name="connsiteX5" fmla="*/ 911934 w 911934"/>
              <a:gd name="connsiteY5" fmla="*/ 501564 h 911934"/>
              <a:gd name="connsiteX6" fmla="*/ 455967 w 911934"/>
              <a:gd name="connsiteY6" fmla="*/ 911934 h 911934"/>
              <a:gd name="connsiteX7" fmla="*/ 0 w 911934"/>
              <a:gd name="connsiteY7" fmla="*/ 501564 h 91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1934" h="911934">
                <a:moveTo>
                  <a:pt x="0" y="501564"/>
                </a:moveTo>
                <a:lnTo>
                  <a:pt x="205185" y="501564"/>
                </a:lnTo>
                <a:lnTo>
                  <a:pt x="205185" y="0"/>
                </a:lnTo>
                <a:lnTo>
                  <a:pt x="706749" y="0"/>
                </a:lnTo>
                <a:lnTo>
                  <a:pt x="706749" y="501564"/>
                </a:lnTo>
                <a:lnTo>
                  <a:pt x="911934" y="501564"/>
                </a:lnTo>
                <a:lnTo>
                  <a:pt x="455967" y="911934"/>
                </a:lnTo>
                <a:lnTo>
                  <a:pt x="0" y="501564"/>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50905" tIns="45720" rIns="250905" bIns="271424"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
        <p:nvSpPr>
          <p:cNvPr id="10" name="Freeform 9">
            <a:extLst>
              <a:ext uri="{FF2B5EF4-FFF2-40B4-BE49-F238E27FC236}">
                <a16:creationId xmlns:a16="http://schemas.microsoft.com/office/drawing/2014/main" id="{5570B103-BB2D-BC47-8397-D573822BC79C}"/>
              </a:ext>
            </a:extLst>
          </p:cNvPr>
          <p:cNvSpPr/>
          <p:nvPr/>
        </p:nvSpPr>
        <p:spPr>
          <a:xfrm>
            <a:off x="10260074" y="2816120"/>
            <a:ext cx="911934" cy="911934"/>
          </a:xfrm>
          <a:custGeom>
            <a:avLst/>
            <a:gdLst>
              <a:gd name="connsiteX0" fmla="*/ 0 w 911934"/>
              <a:gd name="connsiteY0" fmla="*/ 501564 h 911934"/>
              <a:gd name="connsiteX1" fmla="*/ 205185 w 911934"/>
              <a:gd name="connsiteY1" fmla="*/ 501564 h 911934"/>
              <a:gd name="connsiteX2" fmla="*/ 205185 w 911934"/>
              <a:gd name="connsiteY2" fmla="*/ 0 h 911934"/>
              <a:gd name="connsiteX3" fmla="*/ 706749 w 911934"/>
              <a:gd name="connsiteY3" fmla="*/ 0 h 911934"/>
              <a:gd name="connsiteX4" fmla="*/ 706749 w 911934"/>
              <a:gd name="connsiteY4" fmla="*/ 501564 h 911934"/>
              <a:gd name="connsiteX5" fmla="*/ 911934 w 911934"/>
              <a:gd name="connsiteY5" fmla="*/ 501564 h 911934"/>
              <a:gd name="connsiteX6" fmla="*/ 455967 w 911934"/>
              <a:gd name="connsiteY6" fmla="*/ 911934 h 911934"/>
              <a:gd name="connsiteX7" fmla="*/ 0 w 911934"/>
              <a:gd name="connsiteY7" fmla="*/ 501564 h 91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1934" h="911934">
                <a:moveTo>
                  <a:pt x="0" y="501564"/>
                </a:moveTo>
                <a:lnTo>
                  <a:pt x="205185" y="501564"/>
                </a:lnTo>
                <a:lnTo>
                  <a:pt x="205185" y="0"/>
                </a:lnTo>
                <a:lnTo>
                  <a:pt x="706749" y="0"/>
                </a:lnTo>
                <a:lnTo>
                  <a:pt x="706749" y="501564"/>
                </a:lnTo>
                <a:lnTo>
                  <a:pt x="911934" y="501564"/>
                </a:lnTo>
                <a:lnTo>
                  <a:pt x="455967" y="911934"/>
                </a:lnTo>
                <a:lnTo>
                  <a:pt x="0" y="501564"/>
                </a:lnTo>
                <a:close/>
              </a:path>
            </a:pathLst>
          </a:custGeom>
        </p:spPr>
        <p:style>
          <a:lnRef idx="2">
            <a:schemeClr val="accent2">
              <a:tint val="40000"/>
              <a:alpha val="90000"/>
              <a:hueOff val="230693"/>
              <a:satOff val="-25118"/>
              <a:lumOff val="-2240"/>
              <a:alphaOff val="0"/>
            </a:schemeClr>
          </a:lnRef>
          <a:fillRef idx="1">
            <a:schemeClr val="accent2">
              <a:tint val="40000"/>
              <a:alpha val="90000"/>
              <a:hueOff val="230693"/>
              <a:satOff val="-25118"/>
              <a:lumOff val="-2240"/>
              <a:alphaOff val="0"/>
            </a:schemeClr>
          </a:fillRef>
          <a:effectRef idx="0">
            <a:schemeClr val="accent2">
              <a:tint val="40000"/>
              <a:alpha val="90000"/>
              <a:hueOff val="230693"/>
              <a:satOff val="-25118"/>
              <a:lumOff val="-2240"/>
              <a:alphaOff val="0"/>
            </a:schemeClr>
          </a:effectRef>
          <a:fontRef idx="minor">
            <a:schemeClr val="dk1">
              <a:hueOff val="0"/>
              <a:satOff val="0"/>
              <a:lumOff val="0"/>
              <a:alphaOff val="0"/>
            </a:schemeClr>
          </a:fontRef>
        </p:style>
        <p:txBody>
          <a:bodyPr spcFirstLastPara="0" vert="horz" wrap="square" lIns="250905" tIns="45720" rIns="250905" bIns="271424"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Tree>
    <p:extLst>
      <p:ext uri="{BB962C8B-B14F-4D97-AF65-F5344CB8AC3E}">
        <p14:creationId xmlns:p14="http://schemas.microsoft.com/office/powerpoint/2010/main" val="84664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0.70"/>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strVal val="#ppt_w*0.70"/>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Effect transition="in" filter="fade">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strVal val="#ppt_w*0.7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animEffect transition="in" filter="fade">
                                      <p:cBhvr>
                                        <p:cTn id="28" dur="1000"/>
                                        <p:tgtEl>
                                          <p:spTgt spid="10"/>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strVal val="#ppt_w*0.70"/>
                                          </p:val>
                                        </p:tav>
                                        <p:tav tm="100000">
                                          <p:val>
                                            <p:strVal val="#ppt_w"/>
                                          </p:val>
                                        </p:tav>
                                      </p:tavLst>
                                    </p:anim>
                                    <p:anim calcmode="lin" valueType="num">
                                      <p:cBhvr>
                                        <p:cTn id="32" dur="1000" fill="hold"/>
                                        <p:tgtEl>
                                          <p:spTgt spid="8"/>
                                        </p:tgtEl>
                                        <p:attrNameLst>
                                          <p:attrName>ppt_h</p:attrName>
                                        </p:attrNameLst>
                                      </p:cBhvr>
                                      <p:tavLst>
                                        <p:tav tm="0">
                                          <p:val>
                                            <p:strVal val="#ppt_h"/>
                                          </p:val>
                                        </p:tav>
                                        <p:tav tm="100000">
                                          <p:val>
                                            <p:strVal val="#ppt_h"/>
                                          </p:val>
                                        </p:tav>
                                      </p:tavLst>
                                    </p:anim>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9">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2" name="Straight Connector 41">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4" name="Rectangle 4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Concluding Remarks</a:t>
            </a:r>
          </a:p>
        </p:txBody>
      </p:sp>
      <p:cxnSp>
        <p:nvCxnSpPr>
          <p:cNvPr id="46" name="Straight Connector 4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827904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4" name="Straight Connector 43">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6" name="Rectangle 45">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Questions   </a:t>
            </a:r>
          </a:p>
        </p:txBody>
      </p:sp>
      <p:cxnSp>
        <p:nvCxnSpPr>
          <p:cNvPr id="48" name="Straight Connector 47">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4242879"/>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5" name="Straight Connector 4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7" name="Rectangle 46">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E50F74E1-9DAD-9147-BE07-0954F0532C7D}"/>
              </a:ext>
            </a:extLst>
          </p:cNvPr>
          <p:cNvSpPr>
            <a:spLocks noGrp="1"/>
          </p:cNvSpPr>
          <p:nvPr>
            <p:ph type="body" idx="1"/>
          </p:nvPr>
        </p:nvSpPr>
        <p:spPr>
          <a:xfrm>
            <a:off x="3849790" y="4614904"/>
            <a:ext cx="7321946" cy="1429621"/>
          </a:xfrm>
        </p:spPr>
        <p:txBody>
          <a:bodyPr vert="horz" lIns="91440" tIns="45720" rIns="91440" bIns="45720" rtlCol="0">
            <a:normAutofit lnSpcReduction="10000"/>
          </a:bodyPr>
          <a:lstStyle/>
          <a:p>
            <a:pPr lvl="0" algn="ctr">
              <a:lnSpc>
                <a:spcPct val="100000"/>
              </a:lnSpc>
              <a:spcBef>
                <a:spcPts val="0"/>
              </a:spcBef>
              <a:spcAft>
                <a:spcPts val="0"/>
              </a:spcAft>
              <a:buClrTx/>
              <a:buSzTx/>
            </a:pPr>
            <a:r>
              <a:rPr lang="en-US" sz="1800" b="1" kern="0" cap="none" spc="0" dirty="0">
                <a:ln/>
                <a:solidFill>
                  <a:schemeClr val="accent3"/>
                </a:solidFill>
              </a:rPr>
              <a:t>Credo</a:t>
            </a:r>
            <a:r>
              <a:rPr lang="en-US" sz="1800" kern="0" cap="none" spc="0" dirty="0">
                <a:ln/>
                <a:solidFill>
                  <a:schemeClr val="accent3"/>
                </a:solidFill>
              </a:rPr>
              <a:t> is the trusted partner and catalyst to leaders of colleges and universities providing customized comprehensive integrated services all around the country to keep students at the center of every decision and action during an era when the value and sustainability of higher education is in question</a:t>
            </a:r>
          </a:p>
        </p:txBody>
      </p:sp>
      <p:pic>
        <p:nvPicPr>
          <p:cNvPr id="5" name="Picture 4">
            <a:extLst>
              <a:ext uri="{FF2B5EF4-FFF2-40B4-BE49-F238E27FC236}">
                <a16:creationId xmlns:a16="http://schemas.microsoft.com/office/drawing/2014/main" id="{256C731B-C86D-2941-BA9C-BA37D1B1985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99796" y="2493606"/>
            <a:ext cx="3136708" cy="1176265"/>
          </a:xfrm>
          <a:prstGeom prst="rect">
            <a:avLst/>
          </a:prstGeom>
        </p:spPr>
      </p:pic>
      <p:sp>
        <p:nvSpPr>
          <p:cNvPr id="51" name="Rectangle 50">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 name="Rectangle 52">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5" name="Graphic 34" descr="Internet">
            <a:extLst>
              <a:ext uri="{FF2B5EF4-FFF2-40B4-BE49-F238E27FC236}">
                <a16:creationId xmlns:a16="http://schemas.microsoft.com/office/drawing/2014/main" id="{CCC5F710-23E1-8B4C-80C3-CDEABFA94E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524524" y="555138"/>
            <a:ext cx="914400" cy="914400"/>
          </a:xfrm>
          <a:prstGeom prst="rect">
            <a:avLst/>
          </a:prstGeom>
        </p:spPr>
      </p:pic>
      <p:pic>
        <p:nvPicPr>
          <p:cNvPr id="37" name="Graphic 36" descr="Envelope">
            <a:extLst>
              <a:ext uri="{FF2B5EF4-FFF2-40B4-BE49-F238E27FC236}">
                <a16:creationId xmlns:a16="http://schemas.microsoft.com/office/drawing/2014/main" id="{B3F65CF7-B1EF-E648-8883-F325FB2D321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24524" y="1722217"/>
            <a:ext cx="914400" cy="914400"/>
          </a:xfrm>
          <a:prstGeom prst="rect">
            <a:avLst/>
          </a:prstGeom>
        </p:spPr>
      </p:pic>
      <p:pic>
        <p:nvPicPr>
          <p:cNvPr id="38" name="Graphic 37" descr="Connections">
            <a:extLst>
              <a:ext uri="{FF2B5EF4-FFF2-40B4-BE49-F238E27FC236}">
                <a16:creationId xmlns:a16="http://schemas.microsoft.com/office/drawing/2014/main" id="{DEBE6E10-E6FC-F142-A345-ADA324890D2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524524" y="3081739"/>
            <a:ext cx="914400" cy="914400"/>
          </a:xfrm>
          <a:prstGeom prst="rect">
            <a:avLst/>
          </a:prstGeom>
        </p:spPr>
      </p:pic>
      <p:sp>
        <p:nvSpPr>
          <p:cNvPr id="40" name="TextBox 39">
            <a:extLst>
              <a:ext uri="{FF2B5EF4-FFF2-40B4-BE49-F238E27FC236}">
                <a16:creationId xmlns:a16="http://schemas.microsoft.com/office/drawing/2014/main" id="{C254F7A3-FBC0-3348-B6A1-57DBC813B998}"/>
              </a:ext>
            </a:extLst>
          </p:cNvPr>
          <p:cNvSpPr txBox="1"/>
          <p:nvPr/>
        </p:nvSpPr>
        <p:spPr>
          <a:xfrm>
            <a:off x="5568127" y="807551"/>
            <a:ext cx="5379592" cy="413959"/>
          </a:xfrm>
          <a:prstGeom prst="rect">
            <a:avLst/>
          </a:prstGeom>
          <a:noFill/>
        </p:spPr>
        <p:txBody>
          <a:bodyPr wrap="square" rtlCol="0">
            <a:spAutoFit/>
          </a:bodyPr>
          <a:lstStyle/>
          <a:p>
            <a:pPr algn="ctr">
              <a:lnSpc>
                <a:spcPct val="110000"/>
              </a:lnSpc>
            </a:pPr>
            <a:r>
              <a:rPr lang="en-US" sz="2000" i="1" dirty="0">
                <a:solidFill>
                  <a:schemeClr val="accent2"/>
                </a:solidFill>
                <a:ea typeface="Verdana" charset="0"/>
                <a:cs typeface="Verdana" charset="0"/>
              </a:rPr>
              <a:t>https://</a:t>
            </a:r>
            <a:r>
              <a:rPr lang="en-US" sz="2000" i="1" dirty="0" err="1">
                <a:solidFill>
                  <a:schemeClr val="accent2"/>
                </a:solidFill>
                <a:ea typeface="Verdana" charset="0"/>
                <a:cs typeface="Verdana" charset="0"/>
              </a:rPr>
              <a:t>www.credohighered.com</a:t>
            </a:r>
            <a:endParaRPr lang="en-US" sz="2000" i="1" dirty="0">
              <a:solidFill>
                <a:schemeClr val="accent2"/>
              </a:solidFill>
              <a:ea typeface="Verdana" charset="0"/>
              <a:cs typeface="Verdana" charset="0"/>
            </a:endParaRPr>
          </a:p>
        </p:txBody>
      </p:sp>
      <p:sp>
        <p:nvSpPr>
          <p:cNvPr id="42" name="TextBox 41">
            <a:extLst>
              <a:ext uri="{FF2B5EF4-FFF2-40B4-BE49-F238E27FC236}">
                <a16:creationId xmlns:a16="http://schemas.microsoft.com/office/drawing/2014/main" id="{A422D65E-B9DC-2A46-9627-2EAF9B2D48B5}"/>
              </a:ext>
            </a:extLst>
          </p:cNvPr>
          <p:cNvSpPr txBox="1"/>
          <p:nvPr/>
        </p:nvSpPr>
        <p:spPr>
          <a:xfrm>
            <a:off x="5568127" y="1951535"/>
            <a:ext cx="5379592" cy="413959"/>
          </a:xfrm>
          <a:prstGeom prst="rect">
            <a:avLst/>
          </a:prstGeom>
          <a:noFill/>
        </p:spPr>
        <p:txBody>
          <a:bodyPr wrap="square" rtlCol="0">
            <a:spAutoFit/>
          </a:bodyPr>
          <a:lstStyle/>
          <a:p>
            <a:pPr algn="ctr">
              <a:lnSpc>
                <a:spcPct val="110000"/>
              </a:lnSpc>
            </a:pPr>
            <a:r>
              <a:rPr lang="en-US" sz="2000" i="1" dirty="0" err="1">
                <a:solidFill>
                  <a:schemeClr val="accent2"/>
                </a:solidFill>
                <a:ea typeface="Verdana" charset="0"/>
                <a:cs typeface="Verdana" charset="0"/>
              </a:rPr>
              <a:t>info@credohighered.com</a:t>
            </a:r>
            <a:endParaRPr lang="en-US" sz="2000" i="1" dirty="0">
              <a:solidFill>
                <a:schemeClr val="accent2"/>
              </a:solidFill>
              <a:ea typeface="Verdana" charset="0"/>
              <a:cs typeface="Verdana" charset="0"/>
            </a:endParaRPr>
          </a:p>
        </p:txBody>
      </p:sp>
      <p:sp>
        <p:nvSpPr>
          <p:cNvPr id="44" name="TextBox 43">
            <a:extLst>
              <a:ext uri="{FF2B5EF4-FFF2-40B4-BE49-F238E27FC236}">
                <a16:creationId xmlns:a16="http://schemas.microsoft.com/office/drawing/2014/main" id="{67510B66-525B-FD4A-A1ED-A2EA8D41AA93}"/>
              </a:ext>
            </a:extLst>
          </p:cNvPr>
          <p:cNvSpPr txBox="1"/>
          <p:nvPr/>
        </p:nvSpPr>
        <p:spPr>
          <a:xfrm>
            <a:off x="5438924" y="2802198"/>
            <a:ext cx="5637999" cy="1429622"/>
          </a:xfrm>
          <a:prstGeom prst="rect">
            <a:avLst/>
          </a:prstGeom>
          <a:noFill/>
        </p:spPr>
        <p:txBody>
          <a:bodyPr wrap="square" rtlCol="0">
            <a:spAutoFit/>
          </a:bodyPr>
          <a:lstStyle/>
          <a:p>
            <a:pPr algn="ctr">
              <a:lnSpc>
                <a:spcPct val="110000"/>
              </a:lnSpc>
            </a:pPr>
            <a:r>
              <a:rPr lang="en-US" sz="2000" i="1" dirty="0">
                <a:solidFill>
                  <a:schemeClr val="accent2"/>
                </a:solidFill>
                <a:ea typeface="Verdana" charset="0"/>
                <a:cs typeface="Verdana" charset="0"/>
              </a:rPr>
              <a:t>Twitter: @</a:t>
            </a:r>
            <a:r>
              <a:rPr lang="en-US" sz="2000" i="1" dirty="0" err="1">
                <a:solidFill>
                  <a:schemeClr val="accent2"/>
                </a:solidFill>
                <a:ea typeface="Verdana" charset="0"/>
                <a:cs typeface="Verdana" charset="0"/>
              </a:rPr>
              <a:t>CredoHigherEd</a:t>
            </a:r>
            <a:endParaRPr lang="en-US" sz="2000" i="1" dirty="0">
              <a:solidFill>
                <a:schemeClr val="accent2"/>
              </a:solidFill>
              <a:ea typeface="Verdana" charset="0"/>
              <a:cs typeface="Verdana" charset="0"/>
            </a:endParaRPr>
          </a:p>
          <a:p>
            <a:pPr algn="ctr">
              <a:lnSpc>
                <a:spcPct val="110000"/>
              </a:lnSpc>
            </a:pPr>
            <a:r>
              <a:rPr lang="en-US" sz="2000" i="1" dirty="0">
                <a:solidFill>
                  <a:schemeClr val="accent2"/>
                </a:solidFill>
                <a:ea typeface="Verdana" charset="0"/>
                <a:cs typeface="Verdana" charset="0"/>
              </a:rPr>
              <a:t>LinkedIn: Credo – </a:t>
            </a:r>
            <a:r>
              <a:rPr lang="en-US" sz="2000" i="1" dirty="0" err="1">
                <a:solidFill>
                  <a:schemeClr val="accent2"/>
                </a:solidFill>
                <a:ea typeface="Verdana" charset="0"/>
                <a:cs typeface="Verdana" charset="0"/>
              </a:rPr>
              <a:t>HigherEducation</a:t>
            </a:r>
            <a:r>
              <a:rPr lang="en-US" sz="2000" i="1" dirty="0">
                <a:solidFill>
                  <a:schemeClr val="accent2"/>
                </a:solidFill>
                <a:ea typeface="Verdana" charset="0"/>
                <a:cs typeface="Verdana" charset="0"/>
              </a:rPr>
              <a:t> Consulting </a:t>
            </a:r>
          </a:p>
          <a:p>
            <a:pPr algn="ctr">
              <a:lnSpc>
                <a:spcPct val="110000"/>
              </a:lnSpc>
            </a:pPr>
            <a:r>
              <a:rPr lang="en-US" sz="2000" i="1" dirty="0">
                <a:solidFill>
                  <a:schemeClr val="accent2"/>
                </a:solidFill>
                <a:ea typeface="Verdana" charset="0"/>
                <a:cs typeface="Verdana" charset="0"/>
              </a:rPr>
              <a:t>Facebook: @</a:t>
            </a:r>
            <a:r>
              <a:rPr lang="en-US" sz="2000" i="1" dirty="0" err="1">
                <a:solidFill>
                  <a:schemeClr val="accent2"/>
                </a:solidFill>
                <a:ea typeface="Verdana" charset="0"/>
                <a:cs typeface="Verdana" charset="0"/>
              </a:rPr>
              <a:t>CredoHigherEd</a:t>
            </a:r>
            <a:endParaRPr lang="en-US" sz="2000" i="1" dirty="0">
              <a:solidFill>
                <a:schemeClr val="accent2"/>
              </a:solidFill>
              <a:ea typeface="Verdana" charset="0"/>
              <a:cs typeface="Verdana" charset="0"/>
            </a:endParaRPr>
          </a:p>
          <a:p>
            <a:pPr algn="ctr">
              <a:lnSpc>
                <a:spcPct val="110000"/>
              </a:lnSpc>
            </a:pPr>
            <a:r>
              <a:rPr lang="en-US" sz="2000" i="1" dirty="0">
                <a:solidFill>
                  <a:schemeClr val="accent2"/>
                </a:solidFill>
                <a:ea typeface="Verdana" charset="0"/>
                <a:cs typeface="Verdana" charset="0"/>
              </a:rPr>
              <a:t>Instagram: @</a:t>
            </a:r>
            <a:r>
              <a:rPr lang="en-US" sz="2000" i="1" dirty="0" err="1">
                <a:solidFill>
                  <a:schemeClr val="accent2"/>
                </a:solidFill>
                <a:ea typeface="Verdana" charset="0"/>
                <a:cs typeface="Verdana" charset="0"/>
              </a:rPr>
              <a:t>credo.design.architects</a:t>
            </a:r>
            <a:r>
              <a:rPr lang="en-US" sz="2000" i="1" dirty="0">
                <a:solidFill>
                  <a:schemeClr val="accent2"/>
                </a:solidFill>
                <a:ea typeface="Verdana" charset="0"/>
                <a:cs typeface="Verdana" charset="0"/>
              </a:rPr>
              <a:t> </a:t>
            </a:r>
          </a:p>
        </p:txBody>
      </p:sp>
    </p:spTree>
    <p:extLst>
      <p:ext uri="{BB962C8B-B14F-4D97-AF65-F5344CB8AC3E}">
        <p14:creationId xmlns:p14="http://schemas.microsoft.com/office/powerpoint/2010/main" val="102356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4F708-E118-A048-AF7B-A1D09ECBBEAD}"/>
              </a:ext>
            </a:extLst>
          </p:cNvPr>
          <p:cNvSpPr>
            <a:spLocks noGrp="1"/>
          </p:cNvSpPr>
          <p:nvPr>
            <p:ph type="title"/>
          </p:nvPr>
        </p:nvSpPr>
        <p:spPr>
          <a:xfrm>
            <a:off x="1097280" y="286603"/>
            <a:ext cx="10058400" cy="1450757"/>
          </a:xfrm>
        </p:spPr>
        <p:txBody>
          <a:bodyPr>
            <a:normAutofit/>
          </a:bodyPr>
          <a:lstStyle/>
          <a:p>
            <a:r>
              <a:rPr lang="en-US" b="1" dirty="0">
                <a:solidFill>
                  <a:schemeClr val="accent2"/>
                </a:solidFill>
              </a:rPr>
              <a:t>Guiding Question</a:t>
            </a:r>
          </a:p>
        </p:txBody>
      </p:sp>
      <p:sp>
        <p:nvSpPr>
          <p:cNvPr id="3" name="Content Placeholder 2">
            <a:extLst>
              <a:ext uri="{FF2B5EF4-FFF2-40B4-BE49-F238E27FC236}">
                <a16:creationId xmlns:a16="http://schemas.microsoft.com/office/drawing/2014/main" id="{CF492955-FBA1-ED4C-B95E-EF25750844CD}"/>
              </a:ext>
            </a:extLst>
          </p:cNvPr>
          <p:cNvSpPr>
            <a:spLocks noGrp="1"/>
          </p:cNvSpPr>
          <p:nvPr>
            <p:ph idx="1"/>
          </p:nvPr>
        </p:nvSpPr>
        <p:spPr>
          <a:xfrm>
            <a:off x="1097280" y="2000250"/>
            <a:ext cx="10058400" cy="3905250"/>
          </a:xfrm>
        </p:spPr>
        <p:txBody>
          <a:bodyPr>
            <a:normAutofit/>
          </a:bodyPr>
          <a:lstStyle/>
          <a:p>
            <a:pPr algn="ctr">
              <a:lnSpc>
                <a:spcPct val="100000"/>
              </a:lnSpc>
              <a:spcBef>
                <a:spcPts val="0"/>
              </a:spcBef>
              <a:spcAft>
                <a:spcPts val="500"/>
              </a:spcAft>
            </a:pPr>
            <a:r>
              <a:rPr lang="en-US" sz="4400" dirty="0">
                <a:latin typeface="+mj-lt"/>
              </a:rPr>
              <a:t>[provide the question that is guiding your project]</a:t>
            </a:r>
          </a:p>
          <a:p>
            <a:endParaRPr lang="en-US" dirty="0"/>
          </a:p>
        </p:txBody>
      </p:sp>
    </p:spTree>
    <p:extLst>
      <p:ext uri="{BB962C8B-B14F-4D97-AF65-F5344CB8AC3E}">
        <p14:creationId xmlns:p14="http://schemas.microsoft.com/office/powerpoint/2010/main" val="536469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7">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29">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7" name="Rectangle 31">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A4064875-B8B0-A24D-90B4-C90BA3F042B3}"/>
              </a:ext>
            </a:extLst>
          </p:cNvPr>
          <p:cNvSpPr txBox="1"/>
          <p:nvPr/>
        </p:nvSpPr>
        <p:spPr>
          <a:xfrm>
            <a:off x="1044204" y="2023962"/>
            <a:ext cx="6697715" cy="3845131"/>
          </a:xfrm>
          <a:prstGeom prst="rect">
            <a:avLst/>
          </a:prstGeom>
        </p:spPr>
        <p:txBody>
          <a:bodyPr vert="horz" lIns="0" tIns="45720" rIns="0" bIns="45720" rtlCol="0">
            <a:normAutofit/>
          </a:bodyPr>
          <a:lstStyle/>
          <a:p>
            <a:pPr algn="ctr" defTabSz="914400">
              <a:lnSpc>
                <a:spcPct val="90000"/>
              </a:lnSpc>
              <a:spcAft>
                <a:spcPts val="600"/>
              </a:spcAft>
              <a:buClr>
                <a:schemeClr val="accent1"/>
              </a:buClr>
              <a:buFont typeface="Calibri" panose="020F0502020204030204" pitchFamily="34" charset="0"/>
            </a:pPr>
            <a:endParaRPr lang="en-US" sz="3600" dirty="0">
              <a:solidFill>
                <a:schemeClr val="tx1">
                  <a:lumMod val="75000"/>
                  <a:lumOff val="25000"/>
                </a:schemeClr>
              </a:solidFill>
            </a:endParaRPr>
          </a:p>
        </p:txBody>
      </p:sp>
      <p:sp>
        <p:nvSpPr>
          <p:cNvPr id="11" name="Title 11">
            <a:extLst>
              <a:ext uri="{FF2B5EF4-FFF2-40B4-BE49-F238E27FC236}">
                <a16:creationId xmlns:a16="http://schemas.microsoft.com/office/drawing/2014/main" id="{3AC3F78D-54FA-2640-9A7F-36875F8AEC91}"/>
              </a:ext>
            </a:extLst>
          </p:cNvPr>
          <p:cNvSpPr txBox="1">
            <a:spLocks/>
          </p:cNvSpPr>
          <p:nvPr/>
        </p:nvSpPr>
        <p:spPr>
          <a:xfrm>
            <a:off x="767139" y="1353700"/>
            <a:ext cx="6467404" cy="4751318"/>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r">
              <a:lnSpc>
                <a:spcPct val="150000"/>
              </a:lnSpc>
              <a:spcAft>
                <a:spcPts val="600"/>
              </a:spcAft>
            </a:pPr>
            <a:r>
              <a:rPr lang="en-US" sz="3100" dirty="0"/>
              <a:t>[Inspirational Quote here. This quote could be something that communicates the vision of your plan. Example: “Alone we can do so little; together, we can do so much.”]</a:t>
            </a:r>
            <a:br>
              <a:rPr lang="en-US" sz="3200" dirty="0"/>
            </a:br>
            <a:br>
              <a:rPr lang="en-US" sz="3200" dirty="0"/>
            </a:br>
            <a:endParaRPr lang="en-US" sz="3200" dirty="0"/>
          </a:p>
        </p:txBody>
      </p:sp>
      <p:sp>
        <p:nvSpPr>
          <p:cNvPr id="13" name="Subtitle 13">
            <a:extLst>
              <a:ext uri="{FF2B5EF4-FFF2-40B4-BE49-F238E27FC236}">
                <a16:creationId xmlns:a16="http://schemas.microsoft.com/office/drawing/2014/main" id="{E36FAE0E-9DD1-FD49-BF4C-B1B776FBDEF3}"/>
              </a:ext>
            </a:extLst>
          </p:cNvPr>
          <p:cNvSpPr txBox="1">
            <a:spLocks/>
          </p:cNvSpPr>
          <p:nvPr/>
        </p:nvSpPr>
        <p:spPr>
          <a:xfrm>
            <a:off x="7797766" y="3554378"/>
            <a:ext cx="3627095" cy="1703494"/>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spcBef>
                <a:spcPts val="0"/>
              </a:spcBef>
              <a:spcAft>
                <a:spcPts val="800"/>
              </a:spcAft>
            </a:pPr>
            <a:r>
              <a:rPr lang="en-US" sz="2800" i="1" dirty="0"/>
              <a:t>-Helen Keller</a:t>
            </a:r>
            <a:endParaRPr lang="en-US" sz="2800" dirty="0"/>
          </a:p>
        </p:txBody>
      </p:sp>
    </p:spTree>
    <p:extLst>
      <p:ext uri="{BB962C8B-B14F-4D97-AF65-F5344CB8AC3E}">
        <p14:creationId xmlns:p14="http://schemas.microsoft.com/office/powerpoint/2010/main" val="392575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4" name="Straight Connector 63">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66" name="Rectangle 65">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66592-6AB6-3B47-B8AB-E8BDED5D1164}"/>
              </a:ext>
            </a:extLst>
          </p:cNvPr>
          <p:cNvSpPr>
            <a:spLocks noGrp="1"/>
          </p:cNvSpPr>
          <p:nvPr>
            <p:ph type="title"/>
          </p:nvPr>
        </p:nvSpPr>
        <p:spPr>
          <a:xfrm>
            <a:off x="4348952" y="643467"/>
            <a:ext cx="7172487" cy="5054008"/>
          </a:xfrm>
        </p:spPr>
        <p:txBody>
          <a:bodyPr vert="horz" lIns="91440" tIns="45720" rIns="91440" bIns="45720" rtlCol="0" anchor="ctr">
            <a:normAutofit/>
          </a:bodyPr>
          <a:lstStyle/>
          <a:p>
            <a:r>
              <a:rPr lang="en-US" sz="6600" dirty="0">
                <a:solidFill>
                  <a:schemeClr val="tx2"/>
                </a:solidFill>
              </a:rPr>
              <a:t>Proposed Solution</a:t>
            </a:r>
          </a:p>
        </p:txBody>
      </p:sp>
      <p:cxnSp>
        <p:nvCxnSpPr>
          <p:cNvPr id="68" name="Straight Connector 67">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A05250E5-90D0-4E41-B9BD-FF661DE540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3782587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a:xfrm>
            <a:off x="1097280" y="286603"/>
            <a:ext cx="10058400" cy="1450757"/>
          </a:xfrm>
        </p:spPr>
        <p:txBody>
          <a:bodyPr/>
          <a:lstStyle/>
          <a:p>
            <a:r>
              <a:rPr lang="en-US" dirty="0">
                <a:solidFill>
                  <a:schemeClr val="accent2"/>
                </a:solidFill>
              </a:rPr>
              <a:t>Overview of Proposed Plan</a:t>
            </a:r>
          </a:p>
        </p:txBody>
      </p:sp>
      <p:sp>
        <p:nvSpPr>
          <p:cNvPr id="4" name="Google Shape;172;p31">
            <a:extLst>
              <a:ext uri="{FF2B5EF4-FFF2-40B4-BE49-F238E27FC236}">
                <a16:creationId xmlns:a16="http://schemas.microsoft.com/office/drawing/2014/main" id="{8A35EAA4-946B-4044-954A-D28C671E2969}"/>
              </a:ext>
            </a:extLst>
          </p:cNvPr>
          <p:cNvSpPr txBox="1">
            <a:spLocks noGrp="1"/>
          </p:cNvSpPr>
          <p:nvPr>
            <p:ph idx="1"/>
          </p:nvPr>
        </p:nvSpPr>
        <p:spPr>
          <a:xfrm>
            <a:off x="1097280" y="1149173"/>
            <a:ext cx="10058400" cy="3443946"/>
          </a:xfrm>
          <a:prstGeom prst="rect">
            <a:avLst/>
          </a:prstGeom>
        </p:spPr>
        <p:txBody>
          <a:bodyPr spcFirstLastPara="1" wrap="square" lIns="91425" tIns="91425" rIns="91425" bIns="91425" anchor="t" anchorCtr="0">
            <a:noAutofit/>
          </a:bodyPr>
          <a:lstStyle/>
          <a:p>
            <a:pPr marL="76200" lvl="0" indent="0" algn="l" rtl="0">
              <a:spcBef>
                <a:spcPts val="1000"/>
              </a:spcBef>
              <a:spcAft>
                <a:spcPts val="0"/>
              </a:spcAft>
              <a:buClr>
                <a:srgbClr val="434343"/>
              </a:buClr>
              <a:buSzPts val="2400"/>
              <a:buNone/>
            </a:pPr>
            <a:endParaRPr lang="en-US" sz="2400" dirty="0">
              <a:solidFill>
                <a:srgbClr val="434343"/>
              </a:solidFill>
            </a:endParaRPr>
          </a:p>
          <a:p>
            <a:pPr marL="76200" lvl="0" indent="0">
              <a:lnSpc>
                <a:spcPct val="150000"/>
              </a:lnSpc>
              <a:spcBef>
                <a:spcPts val="1000"/>
              </a:spcBef>
              <a:spcAft>
                <a:spcPts val="0"/>
              </a:spcAft>
              <a:buClr>
                <a:srgbClr val="434343"/>
              </a:buClr>
              <a:buSzPts val="2400"/>
              <a:buNone/>
            </a:pPr>
            <a:r>
              <a:rPr lang="en-US" sz="3200" dirty="0">
                <a:latin typeface="+mj-lt"/>
              </a:rPr>
              <a:t>[Provide 1-2 sentences for audience to understand the main point of your proposed plan.]</a:t>
            </a:r>
            <a:endParaRPr lang="en-US" sz="2400" dirty="0">
              <a:latin typeface="+mj-lt"/>
            </a:endParaRPr>
          </a:p>
          <a:p>
            <a:pPr marL="76200" lvl="0" indent="0" algn="l" rtl="0">
              <a:spcBef>
                <a:spcPts val="1000"/>
              </a:spcBef>
              <a:spcAft>
                <a:spcPts val="0"/>
              </a:spcAft>
              <a:buClr>
                <a:srgbClr val="434343"/>
              </a:buClr>
              <a:buSzPts val="2400"/>
              <a:buNone/>
            </a:pPr>
            <a:endParaRPr lang="en-US" sz="2400" dirty="0">
              <a:solidFill>
                <a:srgbClr val="434343"/>
              </a:solidFill>
              <a:latin typeface="+mj-lt"/>
            </a:endParaRPr>
          </a:p>
          <a:p>
            <a:pPr marL="457200" lvl="0" indent="-381000" algn="l" rtl="0">
              <a:spcBef>
                <a:spcPts val="1000"/>
              </a:spcBef>
              <a:spcAft>
                <a:spcPts val="0"/>
              </a:spcAft>
              <a:buClr>
                <a:srgbClr val="434343"/>
              </a:buClr>
              <a:buSzPts val="2400"/>
              <a:buChar char="●"/>
            </a:pPr>
            <a:endParaRPr sz="2400" dirty="0">
              <a:solidFill>
                <a:srgbClr val="434343"/>
              </a:solidFill>
              <a:latin typeface="+mj-lt"/>
            </a:endParaRPr>
          </a:p>
          <a:p>
            <a:pPr marL="0" lvl="0" indent="0" algn="l" rtl="0">
              <a:spcBef>
                <a:spcPts val="1000"/>
              </a:spcBef>
              <a:spcAft>
                <a:spcPts val="1000"/>
              </a:spcAft>
              <a:buNone/>
            </a:pPr>
            <a:endParaRPr lang="en-US" dirty="0">
              <a:solidFill>
                <a:srgbClr val="434343"/>
              </a:solidFill>
            </a:endParaRPr>
          </a:p>
          <a:p>
            <a:pPr marL="0" lvl="0" indent="0" algn="l" rtl="0">
              <a:spcBef>
                <a:spcPts val="1000"/>
              </a:spcBef>
              <a:spcAft>
                <a:spcPts val="1000"/>
              </a:spcAft>
              <a:buNone/>
            </a:pPr>
            <a:endParaRPr dirty="0">
              <a:solidFill>
                <a:srgbClr val="434343"/>
              </a:solidFill>
            </a:endParaRPr>
          </a:p>
        </p:txBody>
      </p:sp>
    </p:spTree>
    <p:extLst>
      <p:ext uri="{BB962C8B-B14F-4D97-AF65-F5344CB8AC3E}">
        <p14:creationId xmlns:p14="http://schemas.microsoft.com/office/powerpoint/2010/main" val="377843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a:xfrm>
            <a:off x="1066800" y="795130"/>
            <a:ext cx="10058400" cy="958855"/>
          </a:xfrm>
        </p:spPr>
        <p:txBody>
          <a:bodyPr/>
          <a:lstStyle/>
          <a:p>
            <a:r>
              <a:rPr lang="en-US" dirty="0">
                <a:solidFill>
                  <a:schemeClr val="accent2"/>
                </a:solidFill>
              </a:rPr>
              <a:t>[Idea #1]</a:t>
            </a:r>
          </a:p>
        </p:txBody>
      </p:sp>
      <p:sp>
        <p:nvSpPr>
          <p:cNvPr id="4" name="Google Shape;172;p31">
            <a:extLst>
              <a:ext uri="{FF2B5EF4-FFF2-40B4-BE49-F238E27FC236}">
                <a16:creationId xmlns:a16="http://schemas.microsoft.com/office/drawing/2014/main" id="{8A35EAA4-946B-4044-954A-D28C671E2969}"/>
              </a:ext>
            </a:extLst>
          </p:cNvPr>
          <p:cNvSpPr txBox="1">
            <a:spLocks noGrp="1"/>
          </p:cNvSpPr>
          <p:nvPr>
            <p:ph idx="1"/>
          </p:nvPr>
        </p:nvSpPr>
        <p:spPr>
          <a:xfrm>
            <a:off x="1097280" y="1753985"/>
            <a:ext cx="10058400" cy="2839134"/>
          </a:xfrm>
          <a:prstGeom prst="rect">
            <a:avLst/>
          </a:prstGeom>
        </p:spPr>
        <p:txBody>
          <a:bodyPr spcFirstLastPara="1" wrap="square" lIns="91425" tIns="91425" rIns="91425" bIns="91425" anchor="t" anchorCtr="0">
            <a:noAutofit/>
          </a:bodyPr>
          <a:lstStyle/>
          <a:p>
            <a:pPr marL="457200" lvl="0" indent="-381000">
              <a:lnSpc>
                <a:spcPct val="150000"/>
              </a:lnSpc>
              <a:spcBef>
                <a:spcPts val="1000"/>
              </a:spcBef>
              <a:spcAft>
                <a:spcPts val="0"/>
              </a:spcAft>
              <a:buClr>
                <a:srgbClr val="434343"/>
              </a:buClr>
              <a:buSzPts val="2400"/>
              <a:buChar char="●"/>
            </a:pPr>
            <a:r>
              <a:rPr lang="en-US" sz="3200" dirty="0">
                <a:latin typeface="+mj-lt"/>
              </a:rPr>
              <a:t>Detail / First Point</a:t>
            </a:r>
          </a:p>
          <a:p>
            <a:pPr marL="457200" lvl="0" indent="-381000">
              <a:lnSpc>
                <a:spcPct val="150000"/>
              </a:lnSpc>
              <a:spcBef>
                <a:spcPts val="1000"/>
              </a:spcBef>
              <a:spcAft>
                <a:spcPts val="0"/>
              </a:spcAft>
              <a:buClr>
                <a:srgbClr val="434343"/>
              </a:buClr>
              <a:buSzPts val="2400"/>
              <a:buChar char="●"/>
            </a:pPr>
            <a:r>
              <a:rPr lang="en-US" sz="3200" dirty="0">
                <a:latin typeface="+mj-lt"/>
              </a:rPr>
              <a:t>Detail / Second Point</a:t>
            </a:r>
          </a:p>
          <a:p>
            <a:pPr marL="457200" lvl="0" indent="-381000">
              <a:lnSpc>
                <a:spcPct val="150000"/>
              </a:lnSpc>
              <a:spcBef>
                <a:spcPts val="1000"/>
              </a:spcBef>
              <a:spcAft>
                <a:spcPts val="0"/>
              </a:spcAft>
              <a:buClr>
                <a:srgbClr val="434343"/>
              </a:buClr>
              <a:buSzPts val="2400"/>
              <a:buChar char="●"/>
            </a:pPr>
            <a:r>
              <a:rPr lang="en-US" sz="3200" dirty="0">
                <a:latin typeface="+mj-lt"/>
              </a:rPr>
              <a:t>Detail / Third Point</a:t>
            </a:r>
          </a:p>
          <a:p>
            <a:pPr marL="76200" lvl="0" indent="0" algn="l" rtl="0">
              <a:spcBef>
                <a:spcPts val="1000"/>
              </a:spcBef>
              <a:spcAft>
                <a:spcPts val="0"/>
              </a:spcAft>
              <a:buClr>
                <a:srgbClr val="434343"/>
              </a:buClr>
              <a:buSzPts val="2400"/>
              <a:buNone/>
            </a:pPr>
            <a:endParaRPr lang="en-US" sz="2400" dirty="0">
              <a:solidFill>
                <a:srgbClr val="434343"/>
              </a:solidFill>
              <a:latin typeface="+mj-lt"/>
            </a:endParaRPr>
          </a:p>
          <a:p>
            <a:pPr marL="457200" lvl="0" indent="-381000" algn="l" rtl="0">
              <a:spcBef>
                <a:spcPts val="1000"/>
              </a:spcBef>
              <a:spcAft>
                <a:spcPts val="0"/>
              </a:spcAft>
              <a:buClr>
                <a:srgbClr val="434343"/>
              </a:buClr>
              <a:buSzPts val="2400"/>
              <a:buChar char="●"/>
            </a:pPr>
            <a:endParaRPr sz="2400" dirty="0">
              <a:solidFill>
                <a:srgbClr val="434343"/>
              </a:solidFill>
              <a:latin typeface="+mj-lt"/>
            </a:endParaRPr>
          </a:p>
          <a:p>
            <a:pPr marL="0" lvl="0" indent="0" algn="l" rtl="0">
              <a:spcBef>
                <a:spcPts val="1000"/>
              </a:spcBef>
              <a:spcAft>
                <a:spcPts val="1000"/>
              </a:spcAft>
              <a:buNone/>
            </a:pPr>
            <a:endParaRPr lang="en-US" dirty="0">
              <a:solidFill>
                <a:srgbClr val="434343"/>
              </a:solidFill>
            </a:endParaRPr>
          </a:p>
          <a:p>
            <a:pPr marL="0" lvl="0" indent="0" algn="l" rtl="0">
              <a:spcBef>
                <a:spcPts val="1000"/>
              </a:spcBef>
              <a:spcAft>
                <a:spcPts val="1000"/>
              </a:spcAft>
              <a:buNone/>
            </a:pPr>
            <a:endParaRPr dirty="0">
              <a:solidFill>
                <a:srgbClr val="434343"/>
              </a:solidFill>
            </a:endParaRPr>
          </a:p>
        </p:txBody>
      </p:sp>
    </p:spTree>
    <p:extLst>
      <p:ext uri="{BB962C8B-B14F-4D97-AF65-F5344CB8AC3E}">
        <p14:creationId xmlns:p14="http://schemas.microsoft.com/office/powerpoint/2010/main" val="1023201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a:xfrm>
            <a:off x="1066800" y="795130"/>
            <a:ext cx="10058400" cy="958855"/>
          </a:xfrm>
        </p:spPr>
        <p:txBody>
          <a:bodyPr/>
          <a:lstStyle/>
          <a:p>
            <a:r>
              <a:rPr lang="en-US" dirty="0">
                <a:solidFill>
                  <a:schemeClr val="accent2"/>
                </a:solidFill>
              </a:rPr>
              <a:t>[Idea #2]</a:t>
            </a:r>
          </a:p>
        </p:txBody>
      </p:sp>
      <p:sp>
        <p:nvSpPr>
          <p:cNvPr id="4" name="Google Shape;172;p31">
            <a:extLst>
              <a:ext uri="{FF2B5EF4-FFF2-40B4-BE49-F238E27FC236}">
                <a16:creationId xmlns:a16="http://schemas.microsoft.com/office/drawing/2014/main" id="{8A35EAA4-946B-4044-954A-D28C671E2969}"/>
              </a:ext>
            </a:extLst>
          </p:cNvPr>
          <p:cNvSpPr txBox="1">
            <a:spLocks noGrp="1"/>
          </p:cNvSpPr>
          <p:nvPr>
            <p:ph idx="1"/>
          </p:nvPr>
        </p:nvSpPr>
        <p:spPr>
          <a:xfrm>
            <a:off x="1097280" y="1753985"/>
            <a:ext cx="10058400" cy="2839134"/>
          </a:xfrm>
          <a:prstGeom prst="rect">
            <a:avLst/>
          </a:prstGeom>
        </p:spPr>
        <p:txBody>
          <a:bodyPr spcFirstLastPara="1" wrap="square" lIns="91425" tIns="91425" rIns="91425" bIns="91425" anchor="t" anchorCtr="0">
            <a:noAutofit/>
          </a:bodyPr>
          <a:lstStyle/>
          <a:p>
            <a:pPr marL="457200" lvl="0" indent="-381000">
              <a:lnSpc>
                <a:spcPct val="150000"/>
              </a:lnSpc>
              <a:spcBef>
                <a:spcPts val="1000"/>
              </a:spcBef>
              <a:spcAft>
                <a:spcPts val="0"/>
              </a:spcAft>
              <a:buClr>
                <a:srgbClr val="434343"/>
              </a:buClr>
              <a:buSzPts val="2400"/>
              <a:buChar char="●"/>
            </a:pPr>
            <a:r>
              <a:rPr lang="en-US" sz="3200" dirty="0">
                <a:latin typeface="+mj-lt"/>
              </a:rPr>
              <a:t>Detail / First Point</a:t>
            </a:r>
          </a:p>
          <a:p>
            <a:pPr marL="457200" lvl="0" indent="-381000">
              <a:lnSpc>
                <a:spcPct val="150000"/>
              </a:lnSpc>
              <a:spcBef>
                <a:spcPts val="1000"/>
              </a:spcBef>
              <a:spcAft>
                <a:spcPts val="0"/>
              </a:spcAft>
              <a:buClr>
                <a:srgbClr val="434343"/>
              </a:buClr>
              <a:buSzPts val="2400"/>
              <a:buChar char="●"/>
            </a:pPr>
            <a:r>
              <a:rPr lang="en-US" sz="3200" dirty="0">
                <a:latin typeface="+mj-lt"/>
              </a:rPr>
              <a:t>Detail / Second Point</a:t>
            </a:r>
          </a:p>
          <a:p>
            <a:pPr marL="457200" lvl="0" indent="-381000">
              <a:lnSpc>
                <a:spcPct val="150000"/>
              </a:lnSpc>
              <a:spcBef>
                <a:spcPts val="1000"/>
              </a:spcBef>
              <a:spcAft>
                <a:spcPts val="0"/>
              </a:spcAft>
              <a:buClr>
                <a:srgbClr val="434343"/>
              </a:buClr>
              <a:buSzPts val="2400"/>
              <a:buChar char="●"/>
            </a:pPr>
            <a:r>
              <a:rPr lang="en-US" sz="3200" dirty="0">
                <a:latin typeface="+mj-lt"/>
              </a:rPr>
              <a:t>Detail / Third Point</a:t>
            </a:r>
          </a:p>
          <a:p>
            <a:pPr marL="76200" lvl="0" indent="0" algn="l" rtl="0">
              <a:spcBef>
                <a:spcPts val="1000"/>
              </a:spcBef>
              <a:spcAft>
                <a:spcPts val="0"/>
              </a:spcAft>
              <a:buClr>
                <a:srgbClr val="434343"/>
              </a:buClr>
              <a:buSzPts val="2400"/>
              <a:buNone/>
            </a:pPr>
            <a:endParaRPr lang="en-US" sz="2400" dirty="0">
              <a:solidFill>
                <a:srgbClr val="434343"/>
              </a:solidFill>
              <a:latin typeface="+mj-lt"/>
            </a:endParaRPr>
          </a:p>
          <a:p>
            <a:pPr marL="457200" lvl="0" indent="-381000" algn="l" rtl="0">
              <a:spcBef>
                <a:spcPts val="1000"/>
              </a:spcBef>
              <a:spcAft>
                <a:spcPts val="0"/>
              </a:spcAft>
              <a:buClr>
                <a:srgbClr val="434343"/>
              </a:buClr>
              <a:buSzPts val="2400"/>
              <a:buChar char="●"/>
            </a:pPr>
            <a:endParaRPr sz="2400" dirty="0">
              <a:solidFill>
                <a:srgbClr val="434343"/>
              </a:solidFill>
              <a:latin typeface="+mj-lt"/>
            </a:endParaRPr>
          </a:p>
          <a:p>
            <a:pPr marL="0" lvl="0" indent="0" algn="l" rtl="0">
              <a:spcBef>
                <a:spcPts val="1000"/>
              </a:spcBef>
              <a:spcAft>
                <a:spcPts val="1000"/>
              </a:spcAft>
              <a:buNone/>
            </a:pPr>
            <a:endParaRPr lang="en-US" dirty="0">
              <a:solidFill>
                <a:srgbClr val="434343"/>
              </a:solidFill>
            </a:endParaRPr>
          </a:p>
          <a:p>
            <a:pPr marL="0" lvl="0" indent="0" algn="l" rtl="0">
              <a:spcBef>
                <a:spcPts val="1000"/>
              </a:spcBef>
              <a:spcAft>
                <a:spcPts val="1000"/>
              </a:spcAft>
              <a:buNone/>
            </a:pPr>
            <a:endParaRPr dirty="0">
              <a:solidFill>
                <a:srgbClr val="434343"/>
              </a:solidFill>
            </a:endParaRPr>
          </a:p>
        </p:txBody>
      </p:sp>
    </p:spTree>
    <p:extLst>
      <p:ext uri="{BB962C8B-B14F-4D97-AF65-F5344CB8AC3E}">
        <p14:creationId xmlns:p14="http://schemas.microsoft.com/office/powerpoint/2010/main" val="191884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FA0E-F62F-3C41-A74E-0D4151F588D1}"/>
              </a:ext>
            </a:extLst>
          </p:cNvPr>
          <p:cNvSpPr>
            <a:spLocks noGrp="1"/>
          </p:cNvSpPr>
          <p:nvPr>
            <p:ph type="title"/>
          </p:nvPr>
        </p:nvSpPr>
        <p:spPr>
          <a:xfrm>
            <a:off x="1066800" y="795130"/>
            <a:ext cx="10058400" cy="958855"/>
          </a:xfrm>
        </p:spPr>
        <p:txBody>
          <a:bodyPr/>
          <a:lstStyle/>
          <a:p>
            <a:r>
              <a:rPr lang="en-US" dirty="0">
                <a:solidFill>
                  <a:schemeClr val="accent2"/>
                </a:solidFill>
              </a:rPr>
              <a:t>[Idea #3]</a:t>
            </a:r>
          </a:p>
        </p:txBody>
      </p:sp>
      <p:sp>
        <p:nvSpPr>
          <p:cNvPr id="4" name="Google Shape;172;p31">
            <a:extLst>
              <a:ext uri="{FF2B5EF4-FFF2-40B4-BE49-F238E27FC236}">
                <a16:creationId xmlns:a16="http://schemas.microsoft.com/office/drawing/2014/main" id="{8A35EAA4-946B-4044-954A-D28C671E2969}"/>
              </a:ext>
            </a:extLst>
          </p:cNvPr>
          <p:cNvSpPr txBox="1">
            <a:spLocks noGrp="1"/>
          </p:cNvSpPr>
          <p:nvPr>
            <p:ph idx="1"/>
          </p:nvPr>
        </p:nvSpPr>
        <p:spPr>
          <a:xfrm>
            <a:off x="1097280" y="1753985"/>
            <a:ext cx="10058400" cy="2839134"/>
          </a:xfrm>
          <a:prstGeom prst="rect">
            <a:avLst/>
          </a:prstGeom>
        </p:spPr>
        <p:txBody>
          <a:bodyPr spcFirstLastPara="1" wrap="square" lIns="91425" tIns="91425" rIns="91425" bIns="91425" anchor="t" anchorCtr="0">
            <a:noAutofit/>
          </a:bodyPr>
          <a:lstStyle/>
          <a:p>
            <a:pPr marL="457200" lvl="0" indent="-381000">
              <a:lnSpc>
                <a:spcPct val="150000"/>
              </a:lnSpc>
              <a:spcBef>
                <a:spcPts val="1000"/>
              </a:spcBef>
              <a:spcAft>
                <a:spcPts val="0"/>
              </a:spcAft>
              <a:buClr>
                <a:srgbClr val="434343"/>
              </a:buClr>
              <a:buSzPts val="2400"/>
              <a:buChar char="●"/>
            </a:pPr>
            <a:r>
              <a:rPr lang="en-US" sz="3200" dirty="0">
                <a:latin typeface="+mj-lt"/>
              </a:rPr>
              <a:t>Detail / First Point</a:t>
            </a:r>
          </a:p>
          <a:p>
            <a:pPr marL="457200" lvl="0" indent="-381000">
              <a:lnSpc>
                <a:spcPct val="150000"/>
              </a:lnSpc>
              <a:spcBef>
                <a:spcPts val="1000"/>
              </a:spcBef>
              <a:spcAft>
                <a:spcPts val="0"/>
              </a:spcAft>
              <a:buClr>
                <a:srgbClr val="434343"/>
              </a:buClr>
              <a:buSzPts val="2400"/>
              <a:buChar char="●"/>
            </a:pPr>
            <a:r>
              <a:rPr lang="en-US" sz="3200" dirty="0">
                <a:latin typeface="+mj-lt"/>
              </a:rPr>
              <a:t>Detail / Second Point</a:t>
            </a:r>
          </a:p>
          <a:p>
            <a:pPr marL="457200" lvl="0" indent="-381000">
              <a:lnSpc>
                <a:spcPct val="150000"/>
              </a:lnSpc>
              <a:spcBef>
                <a:spcPts val="1000"/>
              </a:spcBef>
              <a:spcAft>
                <a:spcPts val="0"/>
              </a:spcAft>
              <a:buClr>
                <a:srgbClr val="434343"/>
              </a:buClr>
              <a:buSzPts val="2400"/>
              <a:buChar char="●"/>
            </a:pPr>
            <a:r>
              <a:rPr lang="en-US" sz="3200" dirty="0">
                <a:latin typeface="+mj-lt"/>
              </a:rPr>
              <a:t>Detail / Third Point</a:t>
            </a:r>
          </a:p>
          <a:p>
            <a:pPr marL="76200" lvl="0" indent="0" algn="l" rtl="0">
              <a:spcBef>
                <a:spcPts val="1000"/>
              </a:spcBef>
              <a:spcAft>
                <a:spcPts val="0"/>
              </a:spcAft>
              <a:buClr>
                <a:srgbClr val="434343"/>
              </a:buClr>
              <a:buSzPts val="2400"/>
              <a:buNone/>
            </a:pPr>
            <a:endParaRPr lang="en-US" sz="2400" dirty="0">
              <a:solidFill>
                <a:srgbClr val="434343"/>
              </a:solidFill>
              <a:latin typeface="+mj-lt"/>
            </a:endParaRPr>
          </a:p>
          <a:p>
            <a:pPr marL="457200" lvl="0" indent="-381000" algn="l" rtl="0">
              <a:spcBef>
                <a:spcPts val="1000"/>
              </a:spcBef>
              <a:spcAft>
                <a:spcPts val="0"/>
              </a:spcAft>
              <a:buClr>
                <a:srgbClr val="434343"/>
              </a:buClr>
              <a:buSzPts val="2400"/>
              <a:buChar char="●"/>
            </a:pPr>
            <a:endParaRPr sz="2400" dirty="0">
              <a:solidFill>
                <a:srgbClr val="434343"/>
              </a:solidFill>
              <a:latin typeface="+mj-lt"/>
            </a:endParaRPr>
          </a:p>
          <a:p>
            <a:pPr marL="0" lvl="0" indent="0" algn="l" rtl="0">
              <a:spcBef>
                <a:spcPts val="1000"/>
              </a:spcBef>
              <a:spcAft>
                <a:spcPts val="1000"/>
              </a:spcAft>
              <a:buNone/>
            </a:pPr>
            <a:endParaRPr lang="en-US" dirty="0">
              <a:solidFill>
                <a:srgbClr val="434343"/>
              </a:solidFill>
            </a:endParaRPr>
          </a:p>
          <a:p>
            <a:pPr marL="0" lvl="0" indent="0" algn="l" rtl="0">
              <a:spcBef>
                <a:spcPts val="1000"/>
              </a:spcBef>
              <a:spcAft>
                <a:spcPts val="1000"/>
              </a:spcAft>
              <a:buNone/>
            </a:pPr>
            <a:endParaRPr dirty="0">
              <a:solidFill>
                <a:srgbClr val="434343"/>
              </a:solidFill>
            </a:endParaRPr>
          </a:p>
        </p:txBody>
      </p:sp>
    </p:spTree>
    <p:extLst>
      <p:ext uri="{BB962C8B-B14F-4D97-AF65-F5344CB8AC3E}">
        <p14:creationId xmlns:p14="http://schemas.microsoft.com/office/powerpoint/2010/main" val="3970767503"/>
      </p:ext>
    </p:extLst>
  </p:cSld>
  <p:clrMapOvr>
    <a:masterClrMapping/>
  </p:clrMapOvr>
</p:sld>
</file>

<file path=ppt/theme/theme1.xml><?xml version="1.0" encoding="utf-8"?>
<a:theme xmlns:a="http://schemas.openxmlformats.org/drawingml/2006/main" name="Retrospect">
  <a:themeElements>
    <a:clrScheme name="Custom 3">
      <a:dk1>
        <a:srgbClr val="000000"/>
      </a:dk1>
      <a:lt1>
        <a:srgbClr val="FFFFFF"/>
      </a:lt1>
      <a:dk2>
        <a:srgbClr val="637052"/>
      </a:dk2>
      <a:lt2>
        <a:srgbClr val="CCDDEA"/>
      </a:lt2>
      <a:accent1>
        <a:srgbClr val="81E4E0"/>
      </a:accent1>
      <a:accent2>
        <a:srgbClr val="1F77BD"/>
      </a:accent2>
      <a:accent3>
        <a:srgbClr val="475F86"/>
      </a:accent3>
      <a:accent4>
        <a:srgbClr val="1F6E9B"/>
      </a:accent4>
      <a:accent5>
        <a:srgbClr val="A4A7C2"/>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379</Words>
  <Application>Microsoft Macintosh PowerPoint</Application>
  <PresentationFormat>Widescreen</PresentationFormat>
  <Paragraphs>119</Paragraphs>
  <Slides>23</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Calibri Light</vt:lpstr>
      <vt:lpstr>Retrospect</vt:lpstr>
      <vt:lpstr>S.A.F.E.   Students as Fellow Experts  Presentation</vt:lpstr>
      <vt:lpstr>Focus of the Project</vt:lpstr>
      <vt:lpstr>Guiding Question</vt:lpstr>
      <vt:lpstr>PowerPoint Presentation</vt:lpstr>
      <vt:lpstr>Proposed Solution</vt:lpstr>
      <vt:lpstr>Overview of Proposed Plan</vt:lpstr>
      <vt:lpstr>[Idea #1]</vt:lpstr>
      <vt:lpstr>[Idea #2]</vt:lpstr>
      <vt:lpstr>[Idea #3]</vt:lpstr>
      <vt:lpstr>Action Steps &amp; Implementation Timeline</vt:lpstr>
      <vt:lpstr>Action Step #1: [fill in here]</vt:lpstr>
      <vt:lpstr>Action Step #2: [fill in here]</vt:lpstr>
      <vt:lpstr>Action Step #3: [fill in here]</vt:lpstr>
      <vt:lpstr>Needed Resources for Implementation</vt:lpstr>
      <vt:lpstr>[Resource #1]</vt:lpstr>
      <vt:lpstr>[Resource #2]</vt:lpstr>
      <vt:lpstr>[Resource #3]</vt:lpstr>
      <vt:lpstr>Timeline for Implementation</vt:lpstr>
      <vt:lpstr>[Title of Timeline Here]</vt:lpstr>
      <vt:lpstr>Summary</vt:lpstr>
      <vt:lpstr>Concluding Remarks</vt:lpstr>
      <vt:lpstr>Questions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Students as Fellow Experts  Presentation</dc:title>
  <dc:creator>Julia Mork</dc:creator>
  <cp:lastModifiedBy>VanDerWerf Carroll, Amy</cp:lastModifiedBy>
  <cp:revision>4</cp:revision>
  <dcterms:created xsi:type="dcterms:W3CDTF">2020-07-16T15:40:01Z</dcterms:created>
  <dcterms:modified xsi:type="dcterms:W3CDTF">2020-07-20T15:35:16Z</dcterms:modified>
</cp:coreProperties>
</file>